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4" r:id="rId2"/>
    <p:sldMasterId id="2147483688" r:id="rId3"/>
  </p:sldMasterIdLst>
  <p:notesMasterIdLst>
    <p:notesMasterId r:id="rId18"/>
  </p:notesMasterIdLst>
  <p:sldIdLst>
    <p:sldId id="256" r:id="rId4"/>
    <p:sldId id="279" r:id="rId5"/>
    <p:sldId id="257" r:id="rId6"/>
    <p:sldId id="258" r:id="rId7"/>
    <p:sldId id="261" r:id="rId8"/>
    <p:sldId id="269" r:id="rId9"/>
    <p:sldId id="277" r:id="rId10"/>
    <p:sldId id="278" r:id="rId11"/>
    <p:sldId id="263" r:id="rId12"/>
    <p:sldId id="280" r:id="rId13"/>
    <p:sldId id="281" r:id="rId14"/>
    <p:sldId id="282" r:id="rId15"/>
    <p:sldId id="283" r:id="rId16"/>
    <p:sldId id="274" r:id="rId17"/>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4" d="100"/>
          <a:sy n="124" d="100"/>
        </p:scale>
        <p:origin x="51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hape 297"/>
          <p:cNvSpPr>
            <a:spLocks noGrp="1" noRot="1" noChangeAspect="1"/>
          </p:cNvSpPr>
          <p:nvPr>
            <p:ph type="sldImg"/>
          </p:nvPr>
        </p:nvSpPr>
        <p:spPr>
          <a:xfrm>
            <a:off x="1143000" y="685800"/>
            <a:ext cx="4572000" cy="3429000"/>
          </a:xfrm>
          <a:prstGeom prst="rect">
            <a:avLst/>
          </a:prstGeom>
        </p:spPr>
        <p:txBody>
          <a:bodyPr/>
          <a:lstStyle/>
          <a:p>
            <a:endParaRPr/>
          </a:p>
        </p:txBody>
      </p:sp>
      <p:sp>
        <p:nvSpPr>
          <p:cNvPr id="3" name="Shape 29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spcBef>
        <a:spcPts val="400"/>
      </a:spcBef>
      <a:defRPr sz="1200">
        <a:latin typeface="+mn-lt"/>
        <a:ea typeface="+mn-ea"/>
        <a:cs typeface="+mn-cs"/>
        <a:sym typeface="Calibri"/>
      </a:defRPr>
    </a:lvl1pPr>
    <a:lvl2pPr indent="228600" latinLnBrk="0">
      <a:spcBef>
        <a:spcPts val="400"/>
      </a:spcBef>
      <a:defRPr sz="1200">
        <a:latin typeface="+mn-lt"/>
        <a:ea typeface="+mn-ea"/>
        <a:cs typeface="+mn-cs"/>
        <a:sym typeface="Calibri"/>
      </a:defRPr>
    </a:lvl2pPr>
    <a:lvl3pPr indent="457200" latinLnBrk="0">
      <a:spcBef>
        <a:spcPts val="400"/>
      </a:spcBef>
      <a:defRPr sz="1200">
        <a:latin typeface="+mn-lt"/>
        <a:ea typeface="+mn-ea"/>
        <a:cs typeface="+mn-cs"/>
        <a:sym typeface="Calibri"/>
      </a:defRPr>
    </a:lvl3pPr>
    <a:lvl4pPr indent="685800" latinLnBrk="0">
      <a:spcBef>
        <a:spcPts val="400"/>
      </a:spcBef>
      <a:defRPr sz="1200">
        <a:latin typeface="+mn-lt"/>
        <a:ea typeface="+mn-ea"/>
        <a:cs typeface="+mn-cs"/>
        <a:sym typeface="Calibri"/>
      </a:defRPr>
    </a:lvl4pPr>
    <a:lvl5pPr indent="914400" latinLnBrk="0">
      <a:spcBef>
        <a:spcPts val="400"/>
      </a:spcBef>
      <a:defRPr sz="1200">
        <a:latin typeface="+mn-lt"/>
        <a:ea typeface="+mn-ea"/>
        <a:cs typeface="+mn-cs"/>
        <a:sym typeface="Calibri"/>
      </a:defRPr>
    </a:lvl5pPr>
    <a:lvl6pPr indent="1143000" latinLnBrk="0">
      <a:spcBef>
        <a:spcPts val="400"/>
      </a:spcBef>
      <a:defRPr sz="1200">
        <a:latin typeface="+mn-lt"/>
        <a:ea typeface="+mn-ea"/>
        <a:cs typeface="+mn-cs"/>
        <a:sym typeface="Calibri"/>
      </a:defRPr>
    </a:lvl6pPr>
    <a:lvl7pPr indent="1371600" latinLnBrk="0">
      <a:spcBef>
        <a:spcPts val="400"/>
      </a:spcBef>
      <a:defRPr sz="1200">
        <a:latin typeface="+mn-lt"/>
        <a:ea typeface="+mn-ea"/>
        <a:cs typeface="+mn-cs"/>
        <a:sym typeface="Calibri"/>
      </a:defRPr>
    </a:lvl7pPr>
    <a:lvl8pPr indent="1600200" latinLnBrk="0">
      <a:spcBef>
        <a:spcPts val="400"/>
      </a:spcBef>
      <a:defRPr sz="1200">
        <a:latin typeface="+mn-lt"/>
        <a:ea typeface="+mn-ea"/>
        <a:cs typeface="+mn-cs"/>
        <a:sym typeface="Calibri"/>
      </a:defRPr>
    </a:lvl8pPr>
    <a:lvl9pPr indent="1828800" latinLnBrk="0">
      <a:spcBef>
        <a:spcPts val="400"/>
      </a:spcBef>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685800" y="1597819"/>
            <a:ext cx="7772400" cy="1102520"/>
          </a:xfrm>
          <a:prstGeom prst="rect">
            <a:avLst/>
          </a:prstGeom>
        </p:spPr>
        <p:txBody>
          <a:bodyPr/>
          <a:lstStyle/>
          <a:p>
            <a:r>
              <a:t>标题文本</a:t>
            </a:r>
          </a:p>
        </p:txBody>
      </p:sp>
      <p:sp>
        <p:nvSpPr>
          <p:cNvPr id="3" name="正文级别 1…"/>
          <p:cNvSpPr txBox="1">
            <a:spLocks noGrp="1"/>
          </p:cNvSpPr>
          <p:nvPr>
            <p:ph type="body" sz="quarter" idx="1"/>
          </p:nvPr>
        </p:nvSpPr>
        <p:spPr>
          <a:xfrm>
            <a:off x="1371600" y="2914650"/>
            <a:ext cx="6400800" cy="131445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标题和内容">
    <p:spTree>
      <p:nvGrpSpPr>
        <p:cNvPr id="1" name=""/>
        <p:cNvGrpSpPr/>
        <p:nvPr/>
      </p:nvGrpSpPr>
      <p:grpSpPr>
        <a:xfrm>
          <a:off x="0" y="0"/>
          <a:ext cx="0" cy="0"/>
          <a:chOff x="0" y="0"/>
          <a:chExt cx="0" cy="0"/>
        </a:xfrm>
      </p:grpSpPr>
      <p:sp>
        <p:nvSpPr>
          <p:cNvPr id="10"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9_标题幻灯片">
    <p:spTree>
      <p:nvGrpSpPr>
        <p:cNvPr id="1" name=""/>
        <p:cNvGrpSpPr/>
        <p:nvPr/>
      </p:nvGrpSpPr>
      <p:grpSpPr>
        <a:xfrm>
          <a:off x="0" y="0"/>
          <a:ext cx="0" cy="0"/>
          <a:chOff x="0" y="0"/>
          <a:chExt cx="0" cy="0"/>
        </a:xfrm>
      </p:grpSpPr>
      <p:sp>
        <p:nvSpPr>
          <p:cNvPr id="12"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13" name="图片 2" descr="图片 2"/>
          <p:cNvPicPr>
            <a:picLocks noChangeAspect="1"/>
          </p:cNvPicPr>
          <p:nvPr/>
        </p:nvPicPr>
        <p:blipFill>
          <a:blip r:embed="rId2"/>
          <a:stretch>
            <a:fillRect/>
          </a:stretch>
        </p:blipFill>
        <p:spPr>
          <a:xfrm>
            <a:off x="179387" y="-20638"/>
            <a:ext cx="1704976" cy="720727"/>
          </a:xfrm>
          <a:prstGeom prst="rect">
            <a:avLst/>
          </a:prstGeom>
          <a:ln w="12700">
            <a:miter lim="400000"/>
          </a:ln>
        </p:spPr>
      </p:pic>
      <p:sp>
        <p:nvSpPr>
          <p:cNvPr id="14" name="矩形 3"/>
          <p:cNvSpPr txBox="1"/>
          <p:nvPr/>
        </p:nvSpPr>
        <p:spPr>
          <a:xfrm>
            <a:off x="6477000" y="176212"/>
            <a:ext cx="815341" cy="345441"/>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r>
              <a:t>课题综述</a:t>
            </a:r>
          </a:p>
        </p:txBody>
      </p:sp>
      <p:sp>
        <p:nvSpPr>
          <p:cNvPr id="15" name="矩形 4"/>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6" name="矩形 5"/>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7" name="矩形 6"/>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8" name="矩形 7"/>
          <p:cNvSpPr/>
          <p:nvPr/>
        </p:nvSpPr>
        <p:spPr>
          <a:xfrm>
            <a:off x="786130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9" name="矩形 8"/>
          <p:cNvSpPr/>
          <p:nvPr/>
        </p:nvSpPr>
        <p:spPr>
          <a:xfrm>
            <a:off x="762635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0" name="矩形 9"/>
          <p:cNvSpPr/>
          <p:nvPr/>
        </p:nvSpPr>
        <p:spPr>
          <a:xfrm>
            <a:off x="7383463" y="258763"/>
            <a:ext cx="184151" cy="138113"/>
          </a:xfrm>
          <a:prstGeom prst="rect">
            <a:avLst/>
          </a:prstGeom>
          <a:ln w="6350">
            <a:solidFill>
              <a:srgbClr val="FFFFFF"/>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1"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22" name="同济大学.png" descr="同济大学.png"/>
          <p:cNvPicPr>
            <a:picLocks noChangeAspect="1"/>
          </p:cNvPicPr>
          <p:nvPr/>
        </p:nvPicPr>
        <p:blipFill>
          <a:blip r:embed="rId3"/>
          <a:stretch>
            <a:fillRect/>
          </a:stretch>
        </p:blipFill>
        <p:spPr>
          <a:xfrm>
            <a:off x="-138764" y="-578822"/>
            <a:ext cx="2840784" cy="1857732"/>
          </a:xfrm>
          <a:prstGeom prst="rect">
            <a:avLst/>
          </a:prstGeom>
          <a:ln w="12700">
            <a:miter lim="400000"/>
          </a:ln>
        </p:spPr>
      </p:pic>
      <p:sp>
        <p:nvSpPr>
          <p:cNvPr id="23"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2_标题和内容">
    <p:spTree>
      <p:nvGrpSpPr>
        <p:cNvPr id="1" name=""/>
        <p:cNvGrpSpPr/>
        <p:nvPr/>
      </p:nvGrpSpPr>
      <p:grpSpPr>
        <a:xfrm>
          <a:off x="0" y="0"/>
          <a:ext cx="0" cy="0"/>
          <a:chOff x="0" y="0"/>
          <a:chExt cx="0" cy="0"/>
        </a:xfrm>
      </p:grpSpPr>
      <p:sp>
        <p:nvSpPr>
          <p:cNvPr id="25"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10_标题幻灯片">
    <p:spTree>
      <p:nvGrpSpPr>
        <p:cNvPr id="1" name=""/>
        <p:cNvGrpSpPr/>
        <p:nvPr/>
      </p:nvGrpSpPr>
      <p:grpSpPr>
        <a:xfrm>
          <a:off x="0" y="0"/>
          <a:ext cx="0" cy="0"/>
          <a:chOff x="0" y="0"/>
          <a:chExt cx="0" cy="0"/>
        </a:xfrm>
      </p:grpSpPr>
      <p:sp>
        <p:nvSpPr>
          <p:cNvPr id="40"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41" name="图片 2" descr="图片 2"/>
          <p:cNvPicPr>
            <a:picLocks noChangeAspect="1"/>
          </p:cNvPicPr>
          <p:nvPr/>
        </p:nvPicPr>
        <p:blipFill>
          <a:blip r:embed="rId2"/>
          <a:stretch>
            <a:fillRect/>
          </a:stretch>
        </p:blipFill>
        <p:spPr>
          <a:xfrm>
            <a:off x="179387" y="-20638"/>
            <a:ext cx="1704976" cy="720727"/>
          </a:xfrm>
          <a:prstGeom prst="rect">
            <a:avLst/>
          </a:prstGeom>
          <a:ln w="12700">
            <a:miter lim="400000"/>
          </a:ln>
        </p:spPr>
      </p:pic>
      <p:sp>
        <p:nvSpPr>
          <p:cNvPr id="42" name="矩形 3"/>
          <p:cNvSpPr txBox="1"/>
          <p:nvPr/>
        </p:nvSpPr>
        <p:spPr>
          <a:xfrm>
            <a:off x="6156325" y="176212"/>
            <a:ext cx="1170941" cy="345441"/>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r>
              <a:t>国外研究现状</a:t>
            </a:r>
          </a:p>
        </p:txBody>
      </p:sp>
      <p:sp>
        <p:nvSpPr>
          <p:cNvPr id="43" name="矩形 4"/>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4" name="矩形 5"/>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5" name="矩形 6"/>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6" name="矩形 7"/>
          <p:cNvSpPr/>
          <p:nvPr/>
        </p:nvSpPr>
        <p:spPr>
          <a:xfrm>
            <a:off x="786130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7" name="矩形 8"/>
          <p:cNvSpPr/>
          <p:nvPr/>
        </p:nvSpPr>
        <p:spPr>
          <a:xfrm>
            <a:off x="7626350"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8" name="矩形 9"/>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9"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50" name="同济大学.png" descr="同济大学.png"/>
          <p:cNvPicPr>
            <a:picLocks noChangeAspect="1"/>
          </p:cNvPicPr>
          <p:nvPr/>
        </p:nvPicPr>
        <p:blipFill>
          <a:blip r:embed="rId3"/>
          <a:stretch>
            <a:fillRect/>
          </a:stretch>
        </p:blipFill>
        <p:spPr>
          <a:xfrm>
            <a:off x="-138764" y="-578822"/>
            <a:ext cx="2840784" cy="1857732"/>
          </a:xfrm>
          <a:prstGeom prst="rect">
            <a:avLst/>
          </a:prstGeom>
          <a:ln w="12700">
            <a:miter lim="400000"/>
          </a:ln>
        </p:spPr>
      </p:pic>
      <p:sp>
        <p:nvSpPr>
          <p:cNvPr id="51"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1_标题幻灯片">
    <p:spTree>
      <p:nvGrpSpPr>
        <p:cNvPr id="1" name=""/>
        <p:cNvGrpSpPr/>
        <p:nvPr/>
      </p:nvGrpSpPr>
      <p:grpSpPr>
        <a:xfrm>
          <a:off x="0" y="0"/>
          <a:ext cx="0" cy="0"/>
          <a:chOff x="0" y="0"/>
          <a:chExt cx="0" cy="0"/>
        </a:xfrm>
      </p:grpSpPr>
      <p:sp>
        <p:nvSpPr>
          <p:cNvPr id="53"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54" name="图片 2" descr="图片 2"/>
          <p:cNvPicPr>
            <a:picLocks noChangeAspect="1"/>
          </p:cNvPicPr>
          <p:nvPr/>
        </p:nvPicPr>
        <p:blipFill>
          <a:blip r:embed="rId2"/>
          <a:stretch>
            <a:fillRect/>
          </a:stretch>
        </p:blipFill>
        <p:spPr>
          <a:xfrm>
            <a:off x="179387" y="-20638"/>
            <a:ext cx="1704976" cy="720727"/>
          </a:xfrm>
          <a:prstGeom prst="rect">
            <a:avLst/>
          </a:prstGeom>
          <a:ln w="12700">
            <a:miter lim="400000"/>
          </a:ln>
        </p:spPr>
      </p:pic>
      <p:sp>
        <p:nvSpPr>
          <p:cNvPr id="55" name="矩形 3"/>
          <p:cNvSpPr txBox="1"/>
          <p:nvPr/>
        </p:nvSpPr>
        <p:spPr>
          <a:xfrm>
            <a:off x="6156325" y="176212"/>
            <a:ext cx="1170941" cy="345441"/>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r>
              <a:t>国内研究现状</a:t>
            </a:r>
          </a:p>
        </p:txBody>
      </p:sp>
      <p:sp>
        <p:nvSpPr>
          <p:cNvPr id="56" name="矩形 4"/>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57" name="矩形 5"/>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58" name="矩形 6"/>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59" name="矩形 7"/>
          <p:cNvSpPr/>
          <p:nvPr/>
        </p:nvSpPr>
        <p:spPr>
          <a:xfrm>
            <a:off x="786130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60" name="矩形 8"/>
          <p:cNvSpPr/>
          <p:nvPr/>
        </p:nvSpPr>
        <p:spPr>
          <a:xfrm>
            <a:off x="7626350"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61" name="矩形 9"/>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62"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63" name="同济大学.png" descr="同济大学.png"/>
          <p:cNvPicPr>
            <a:picLocks noChangeAspect="1"/>
          </p:cNvPicPr>
          <p:nvPr/>
        </p:nvPicPr>
        <p:blipFill>
          <a:blip r:embed="rId3"/>
          <a:stretch>
            <a:fillRect/>
          </a:stretch>
        </p:blipFill>
        <p:spPr>
          <a:xfrm>
            <a:off x="-138764" y="-578822"/>
            <a:ext cx="2840784" cy="1857732"/>
          </a:xfrm>
          <a:prstGeom prst="rect">
            <a:avLst/>
          </a:prstGeom>
          <a:ln w="12700">
            <a:miter lim="400000"/>
          </a:ln>
        </p:spPr>
      </p:pic>
      <p:sp>
        <p:nvSpPr>
          <p:cNvPr id="64"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3_标题和内容">
    <p:spTree>
      <p:nvGrpSpPr>
        <p:cNvPr id="1" name=""/>
        <p:cNvGrpSpPr/>
        <p:nvPr/>
      </p:nvGrpSpPr>
      <p:grpSpPr>
        <a:xfrm>
          <a:off x="0" y="0"/>
          <a:ext cx="0" cy="0"/>
          <a:chOff x="0" y="0"/>
          <a:chExt cx="0" cy="0"/>
        </a:xfrm>
      </p:grpSpPr>
      <p:sp>
        <p:nvSpPr>
          <p:cNvPr id="66"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5_标题幻灯片">
    <p:spTree>
      <p:nvGrpSpPr>
        <p:cNvPr id="1" name=""/>
        <p:cNvGrpSpPr/>
        <p:nvPr/>
      </p:nvGrpSpPr>
      <p:grpSpPr>
        <a:xfrm>
          <a:off x="0" y="0"/>
          <a:ext cx="0" cy="0"/>
          <a:chOff x="0" y="0"/>
          <a:chExt cx="0" cy="0"/>
        </a:xfrm>
      </p:grpSpPr>
      <p:sp>
        <p:nvSpPr>
          <p:cNvPr id="68"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69" name="图片 2" descr="图片 2"/>
          <p:cNvPicPr>
            <a:picLocks noChangeAspect="1"/>
          </p:cNvPicPr>
          <p:nvPr/>
        </p:nvPicPr>
        <p:blipFill>
          <a:blip r:embed="rId2"/>
          <a:stretch>
            <a:fillRect/>
          </a:stretch>
        </p:blipFill>
        <p:spPr>
          <a:xfrm>
            <a:off x="179387" y="-20638"/>
            <a:ext cx="1704976" cy="720727"/>
          </a:xfrm>
          <a:prstGeom prst="rect">
            <a:avLst/>
          </a:prstGeom>
          <a:ln w="12700">
            <a:miter lim="400000"/>
          </a:ln>
        </p:spPr>
      </p:pic>
      <p:sp>
        <p:nvSpPr>
          <p:cNvPr id="70" name="矩形 3"/>
          <p:cNvSpPr txBox="1"/>
          <p:nvPr/>
        </p:nvSpPr>
        <p:spPr>
          <a:xfrm>
            <a:off x="6477000" y="176212"/>
            <a:ext cx="815341" cy="345441"/>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r>
              <a:t>研究目标</a:t>
            </a:r>
          </a:p>
        </p:txBody>
      </p:sp>
      <p:sp>
        <p:nvSpPr>
          <p:cNvPr id="71" name="矩形 4"/>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72" name="矩形 5"/>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73" name="矩形 6"/>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74" name="矩形 7"/>
          <p:cNvSpPr/>
          <p:nvPr/>
        </p:nvSpPr>
        <p:spPr>
          <a:xfrm>
            <a:off x="7861300"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75" name="矩形 8"/>
          <p:cNvSpPr/>
          <p:nvPr/>
        </p:nvSpPr>
        <p:spPr>
          <a:xfrm>
            <a:off x="762635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76" name="矩形 9"/>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77"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78" name="同济大学.png" descr="同济大学.png"/>
          <p:cNvPicPr>
            <a:picLocks noChangeAspect="1"/>
          </p:cNvPicPr>
          <p:nvPr/>
        </p:nvPicPr>
        <p:blipFill>
          <a:blip r:embed="rId3"/>
          <a:stretch>
            <a:fillRect/>
          </a:stretch>
        </p:blipFill>
        <p:spPr>
          <a:xfrm>
            <a:off x="-138764" y="-578822"/>
            <a:ext cx="2840784" cy="1857732"/>
          </a:xfrm>
          <a:prstGeom prst="rect">
            <a:avLst/>
          </a:prstGeom>
          <a:ln w="12700">
            <a:miter lim="400000"/>
          </a:ln>
        </p:spPr>
      </p:pic>
      <p:sp>
        <p:nvSpPr>
          <p:cNvPr id="79"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7_标题幻灯片">
    <p:spTree>
      <p:nvGrpSpPr>
        <p:cNvPr id="1" name=""/>
        <p:cNvGrpSpPr/>
        <p:nvPr/>
      </p:nvGrpSpPr>
      <p:grpSpPr>
        <a:xfrm>
          <a:off x="0" y="0"/>
          <a:ext cx="0" cy="0"/>
          <a:chOff x="0" y="0"/>
          <a:chExt cx="0" cy="0"/>
        </a:xfrm>
      </p:grpSpPr>
      <p:sp>
        <p:nvSpPr>
          <p:cNvPr id="102"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103" name="图片 2" descr="图片 2"/>
          <p:cNvPicPr>
            <a:picLocks noChangeAspect="1"/>
          </p:cNvPicPr>
          <p:nvPr/>
        </p:nvPicPr>
        <p:blipFill>
          <a:blip r:embed="rId2"/>
          <a:stretch>
            <a:fillRect/>
          </a:stretch>
        </p:blipFill>
        <p:spPr>
          <a:xfrm>
            <a:off x="179387" y="-20638"/>
            <a:ext cx="1704976" cy="720727"/>
          </a:xfrm>
          <a:prstGeom prst="rect">
            <a:avLst/>
          </a:prstGeom>
          <a:ln w="12700">
            <a:miter lim="400000"/>
          </a:ln>
        </p:spPr>
      </p:pic>
      <p:sp>
        <p:nvSpPr>
          <p:cNvPr id="104" name="矩形 3"/>
          <p:cNvSpPr txBox="1"/>
          <p:nvPr/>
        </p:nvSpPr>
        <p:spPr>
          <a:xfrm>
            <a:off x="6477000" y="176212"/>
            <a:ext cx="815341" cy="345441"/>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r>
              <a:t>研究结论</a:t>
            </a:r>
          </a:p>
        </p:txBody>
      </p:sp>
      <p:sp>
        <p:nvSpPr>
          <p:cNvPr id="105" name="矩形 4"/>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06" name="矩形 5"/>
          <p:cNvSpPr/>
          <p:nvPr/>
        </p:nvSpPr>
        <p:spPr>
          <a:xfrm>
            <a:off x="8329613" y="258763"/>
            <a:ext cx="182563"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07" name="矩形 6"/>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08" name="矩形 7"/>
          <p:cNvSpPr/>
          <p:nvPr/>
        </p:nvSpPr>
        <p:spPr>
          <a:xfrm>
            <a:off x="786130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09" name="矩形 8"/>
          <p:cNvSpPr/>
          <p:nvPr/>
        </p:nvSpPr>
        <p:spPr>
          <a:xfrm>
            <a:off x="762635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10" name="矩形 9"/>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11"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112" name="同济大学.png" descr="同济大学.png"/>
          <p:cNvPicPr>
            <a:picLocks noChangeAspect="1"/>
          </p:cNvPicPr>
          <p:nvPr/>
        </p:nvPicPr>
        <p:blipFill>
          <a:blip r:embed="rId3"/>
          <a:stretch>
            <a:fillRect/>
          </a:stretch>
        </p:blipFill>
        <p:spPr>
          <a:xfrm>
            <a:off x="-138764" y="-578822"/>
            <a:ext cx="2840784" cy="1857732"/>
          </a:xfrm>
          <a:prstGeom prst="rect">
            <a:avLst/>
          </a:prstGeom>
          <a:ln w="12700">
            <a:miter lim="400000"/>
          </a:ln>
        </p:spPr>
      </p:pic>
      <p:sp>
        <p:nvSpPr>
          <p:cNvPr id="113"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6_标题和内容">
    <p:spTree>
      <p:nvGrpSpPr>
        <p:cNvPr id="1" name=""/>
        <p:cNvGrpSpPr/>
        <p:nvPr/>
      </p:nvGrpSpPr>
      <p:grpSpPr>
        <a:xfrm>
          <a:off x="0" y="0"/>
          <a:ext cx="0" cy="0"/>
          <a:chOff x="0" y="0"/>
          <a:chExt cx="0" cy="0"/>
        </a:xfrm>
      </p:grpSpPr>
      <p:sp>
        <p:nvSpPr>
          <p:cNvPr id="115"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8_标题幻灯片">
    <p:spTree>
      <p:nvGrpSpPr>
        <p:cNvPr id="1" name=""/>
        <p:cNvGrpSpPr/>
        <p:nvPr/>
      </p:nvGrpSpPr>
      <p:grpSpPr>
        <a:xfrm>
          <a:off x="0" y="0"/>
          <a:ext cx="0" cy="0"/>
          <a:chOff x="0" y="0"/>
          <a:chExt cx="0" cy="0"/>
        </a:xfrm>
      </p:grpSpPr>
      <p:sp>
        <p:nvSpPr>
          <p:cNvPr id="117"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118" name="图片 2" descr="图片 2"/>
          <p:cNvPicPr>
            <a:picLocks noChangeAspect="1"/>
          </p:cNvPicPr>
          <p:nvPr/>
        </p:nvPicPr>
        <p:blipFill>
          <a:blip r:embed="rId2"/>
          <a:stretch>
            <a:fillRect/>
          </a:stretch>
        </p:blipFill>
        <p:spPr>
          <a:xfrm>
            <a:off x="179387" y="-20638"/>
            <a:ext cx="1704976" cy="720727"/>
          </a:xfrm>
          <a:prstGeom prst="rect">
            <a:avLst/>
          </a:prstGeom>
          <a:ln w="12700">
            <a:miter lim="400000"/>
          </a:ln>
        </p:spPr>
      </p:pic>
      <p:sp>
        <p:nvSpPr>
          <p:cNvPr id="119" name="矩形 3"/>
          <p:cNvSpPr txBox="1"/>
          <p:nvPr/>
        </p:nvSpPr>
        <p:spPr>
          <a:xfrm>
            <a:off x="6477000" y="176212"/>
            <a:ext cx="815341" cy="345441"/>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r>
              <a:t>参考文献</a:t>
            </a:r>
          </a:p>
        </p:txBody>
      </p:sp>
      <p:sp>
        <p:nvSpPr>
          <p:cNvPr id="120" name="矩形 4"/>
          <p:cNvSpPr/>
          <p:nvPr/>
        </p:nvSpPr>
        <p:spPr>
          <a:xfrm>
            <a:off x="8564563" y="258763"/>
            <a:ext cx="184151"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21" name="矩形 5"/>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22" name="矩形 6"/>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23" name="矩形 7"/>
          <p:cNvSpPr/>
          <p:nvPr/>
        </p:nvSpPr>
        <p:spPr>
          <a:xfrm>
            <a:off x="786130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24" name="矩形 8"/>
          <p:cNvSpPr/>
          <p:nvPr/>
        </p:nvSpPr>
        <p:spPr>
          <a:xfrm>
            <a:off x="762635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25" name="矩形 9"/>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26"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127" name="同济大学.png" descr="同济大学.png"/>
          <p:cNvPicPr>
            <a:picLocks noChangeAspect="1"/>
          </p:cNvPicPr>
          <p:nvPr/>
        </p:nvPicPr>
        <p:blipFill>
          <a:blip r:embed="rId3"/>
          <a:stretch>
            <a:fillRect/>
          </a:stretch>
        </p:blipFill>
        <p:spPr>
          <a:xfrm>
            <a:off x="-138764" y="-578822"/>
            <a:ext cx="2840784" cy="1857732"/>
          </a:xfrm>
          <a:prstGeom prst="rect">
            <a:avLst/>
          </a:prstGeom>
          <a:ln w="12700">
            <a:miter lim="400000"/>
          </a:ln>
        </p:spPr>
      </p:pic>
      <p:sp>
        <p:nvSpPr>
          <p:cNvPr id="128"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6" name="标题文本"/>
          <p:cNvSpPr txBox="1">
            <a:spLocks noGrp="1"/>
          </p:cNvSpPr>
          <p:nvPr>
            <p:ph type="title"/>
          </p:nvPr>
        </p:nvSpPr>
        <p:spPr>
          <a:prstGeom prst="rect">
            <a:avLst/>
          </a:prstGeom>
        </p:spPr>
        <p:txBody>
          <a:bodyPr/>
          <a:lstStyle/>
          <a:p>
            <a:r>
              <a:t>标题文本</a:t>
            </a:r>
          </a:p>
        </p:txBody>
      </p:sp>
      <p:sp>
        <p:nvSpPr>
          <p:cNvPr id="7"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2_标题幻灯片">
    <p:spTree>
      <p:nvGrpSpPr>
        <p:cNvPr id="1" name=""/>
        <p:cNvGrpSpPr/>
        <p:nvPr/>
      </p:nvGrpSpPr>
      <p:grpSpPr>
        <a:xfrm>
          <a:off x="0" y="0"/>
          <a:ext cx="0" cy="0"/>
          <a:chOff x="0" y="0"/>
          <a:chExt cx="0" cy="0"/>
        </a:xfrm>
      </p:grpSpPr>
      <p:sp>
        <p:nvSpPr>
          <p:cNvPr id="130"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131" name="同济大学.png" descr="同济大学.png"/>
          <p:cNvPicPr>
            <a:picLocks noChangeAspect="1"/>
          </p:cNvPicPr>
          <p:nvPr/>
        </p:nvPicPr>
        <p:blipFill>
          <a:blip r:embed="rId2"/>
          <a:stretch>
            <a:fillRect/>
          </a:stretch>
        </p:blipFill>
        <p:spPr>
          <a:xfrm>
            <a:off x="-138764" y="-578822"/>
            <a:ext cx="2840784" cy="1857732"/>
          </a:xfrm>
          <a:prstGeom prst="rect">
            <a:avLst/>
          </a:prstGeom>
          <a:ln w="12700">
            <a:miter lim="400000"/>
          </a:ln>
        </p:spPr>
      </p:pic>
      <p:sp>
        <p:nvSpPr>
          <p:cNvPr id="132"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64" name="标题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a:p>
        </p:txBody>
      </p:sp>
      <p:sp>
        <p:nvSpPr>
          <p:cNvPr id="165"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a:p>
        </p:txBody>
      </p:sp>
      <p:sp>
        <p:nvSpPr>
          <p:cNvPr id="166" name="日期占位符 3"/>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167"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168" name="灯片编号占位符 5"/>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170" name="标题 1"/>
          <p:cNvSpPr>
            <a:spLocks noGrp="1"/>
          </p:cNvSpPr>
          <p:nvPr>
            <p:ph type="title"/>
          </p:nvPr>
        </p:nvSpPr>
        <p:spPr/>
        <p:txBody>
          <a:bodyPr/>
          <a:lstStyle/>
          <a:p>
            <a:r>
              <a:rPr lang="zh-CN" altLang="en-US"/>
              <a:t>单击此处编辑母版标题样式</a:t>
            </a:r>
            <a:endParaRPr/>
          </a:p>
        </p:txBody>
      </p:sp>
      <p:sp>
        <p:nvSpPr>
          <p:cNvPr id="171" name="内容占位符 2"/>
          <p:cNvSpPr>
            <a:spLocks noGrp="1"/>
          </p:cNvSpPr>
          <p:nvPr>
            <p:ph idx="1"/>
          </p:nvPr>
        </p:nvSpPr>
        <p:spPr/>
        <p:txBody>
          <a:bodyPr/>
          <a:lstStyle/>
          <a:p>
            <a:pPr lvl="0"/>
            <a:r>
              <a:rPr lang="zh-CN" altLang="en-US"/>
              <a:t>单击此处编辑母版文本样式</a:t>
            </a:r>
            <a:endParaRPr/>
          </a:p>
          <a:p>
            <a:pPr lvl="1"/>
            <a:r>
              <a:rPr lang="zh-CN" altLang="en-US"/>
              <a:t>二级</a:t>
            </a:r>
            <a:endParaRPr/>
          </a:p>
          <a:p>
            <a:pPr lvl="2"/>
            <a:r>
              <a:rPr lang="zh-CN" altLang="en-US"/>
              <a:t>三级</a:t>
            </a:r>
            <a:endParaRPr/>
          </a:p>
          <a:p>
            <a:pPr lvl="3"/>
            <a:r>
              <a:rPr lang="zh-CN" altLang="en-US"/>
              <a:t>四级</a:t>
            </a:r>
            <a:endParaRPr/>
          </a:p>
          <a:p>
            <a:pPr lvl="4"/>
            <a:r>
              <a:rPr lang="zh-CN" altLang="en-US"/>
              <a:t>五级</a:t>
            </a:r>
            <a:endParaRPr/>
          </a:p>
        </p:txBody>
      </p:sp>
      <p:sp>
        <p:nvSpPr>
          <p:cNvPr id="172" name="日期占位符 3"/>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173"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174" name="灯片编号占位符 5"/>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cSld name="节标题">
    <p:spTree>
      <p:nvGrpSpPr>
        <p:cNvPr id="1" name=""/>
        <p:cNvGrpSpPr/>
        <p:nvPr/>
      </p:nvGrpSpPr>
      <p:grpSpPr>
        <a:xfrm>
          <a:off x="0" y="0"/>
          <a:ext cx="0" cy="0"/>
          <a:chOff x="0" y="0"/>
          <a:chExt cx="0" cy="0"/>
        </a:xfrm>
      </p:grpSpPr>
      <p:sp>
        <p:nvSpPr>
          <p:cNvPr id="184" name="标题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a:p>
        </p:txBody>
      </p:sp>
      <p:sp>
        <p:nvSpPr>
          <p:cNvPr id="185" name="文本占位符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endParaRPr/>
          </a:p>
        </p:txBody>
      </p:sp>
      <p:sp>
        <p:nvSpPr>
          <p:cNvPr id="186" name="日期占位符 3"/>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187"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188" name="灯片编号占位符 5"/>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cSld name="两栏内容">
    <p:spTree>
      <p:nvGrpSpPr>
        <p:cNvPr id="1" name=""/>
        <p:cNvGrpSpPr/>
        <p:nvPr/>
      </p:nvGrpSpPr>
      <p:grpSpPr>
        <a:xfrm>
          <a:off x="0" y="0"/>
          <a:ext cx="0" cy="0"/>
          <a:chOff x="0" y="0"/>
          <a:chExt cx="0" cy="0"/>
        </a:xfrm>
      </p:grpSpPr>
      <p:sp>
        <p:nvSpPr>
          <p:cNvPr id="190" name="标题 1"/>
          <p:cNvSpPr>
            <a:spLocks noGrp="1"/>
          </p:cNvSpPr>
          <p:nvPr>
            <p:ph type="title"/>
          </p:nvPr>
        </p:nvSpPr>
        <p:spPr/>
        <p:txBody>
          <a:bodyPr/>
          <a:lstStyle/>
          <a:p>
            <a:r>
              <a:rPr lang="zh-CN" altLang="en-US"/>
              <a:t>单击此处编辑母版标题样式</a:t>
            </a:r>
            <a:endParaRPr/>
          </a:p>
        </p:txBody>
      </p:sp>
      <p:sp>
        <p:nvSpPr>
          <p:cNvPr id="191" name="内容占位符 2"/>
          <p:cNvSpPr>
            <a:spLocks noGrp="1"/>
          </p:cNvSpPr>
          <p:nvPr>
            <p:ph sz="half" idx="1"/>
          </p:nvPr>
        </p:nvSpPr>
        <p:spPr>
          <a:xfrm>
            <a:off x="628650" y="1369219"/>
            <a:ext cx="3886200" cy="3263504"/>
          </a:xfrm>
        </p:spPr>
        <p:txBody>
          <a:bodyPr/>
          <a:lstStyle/>
          <a:p>
            <a:pPr lvl="0"/>
            <a:r>
              <a:rPr lang="zh-CN" altLang="en-US"/>
              <a:t>单击此处编辑母版文本样式</a:t>
            </a:r>
            <a:endParaRPr/>
          </a:p>
          <a:p>
            <a:pPr lvl="1"/>
            <a:r>
              <a:rPr lang="zh-CN" altLang="en-US"/>
              <a:t>二级</a:t>
            </a:r>
            <a:endParaRPr/>
          </a:p>
          <a:p>
            <a:pPr lvl="2"/>
            <a:r>
              <a:rPr lang="zh-CN" altLang="en-US"/>
              <a:t>三级</a:t>
            </a:r>
            <a:endParaRPr/>
          </a:p>
          <a:p>
            <a:pPr lvl="3"/>
            <a:r>
              <a:rPr lang="zh-CN" altLang="en-US"/>
              <a:t>四级</a:t>
            </a:r>
            <a:endParaRPr/>
          </a:p>
          <a:p>
            <a:pPr lvl="4"/>
            <a:r>
              <a:rPr lang="zh-CN" altLang="en-US"/>
              <a:t>五级</a:t>
            </a:r>
            <a:endParaRPr/>
          </a:p>
        </p:txBody>
      </p:sp>
      <p:sp>
        <p:nvSpPr>
          <p:cNvPr id="192" name="内容占位符 3"/>
          <p:cNvSpPr>
            <a:spLocks noGrp="1"/>
          </p:cNvSpPr>
          <p:nvPr>
            <p:ph sz="half" idx="2"/>
          </p:nvPr>
        </p:nvSpPr>
        <p:spPr>
          <a:xfrm>
            <a:off x="4629150" y="1369219"/>
            <a:ext cx="3886200" cy="3263504"/>
          </a:xfrm>
        </p:spPr>
        <p:txBody>
          <a:bodyPr/>
          <a:lstStyle/>
          <a:p>
            <a:pPr lvl="0"/>
            <a:r>
              <a:rPr lang="zh-CN" altLang="en-US"/>
              <a:t>单击此处编辑母版文本样式</a:t>
            </a:r>
            <a:endParaRPr/>
          </a:p>
          <a:p>
            <a:pPr lvl="1"/>
            <a:r>
              <a:rPr lang="zh-CN" altLang="en-US"/>
              <a:t>二级</a:t>
            </a:r>
            <a:endParaRPr/>
          </a:p>
          <a:p>
            <a:pPr lvl="2"/>
            <a:r>
              <a:rPr lang="zh-CN" altLang="en-US"/>
              <a:t>三级</a:t>
            </a:r>
            <a:endParaRPr/>
          </a:p>
          <a:p>
            <a:pPr lvl="3"/>
            <a:r>
              <a:rPr lang="zh-CN" altLang="en-US"/>
              <a:t>四级</a:t>
            </a:r>
            <a:endParaRPr/>
          </a:p>
          <a:p>
            <a:pPr lvl="4"/>
            <a:r>
              <a:rPr lang="zh-CN" altLang="en-US"/>
              <a:t>五级</a:t>
            </a:r>
            <a:endParaRPr/>
          </a:p>
        </p:txBody>
      </p:sp>
      <p:sp>
        <p:nvSpPr>
          <p:cNvPr id="193" name="日期占位符 4"/>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194"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195" name="灯片编号占位符 6"/>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cSld name="比较">
    <p:spTree>
      <p:nvGrpSpPr>
        <p:cNvPr id="1" name=""/>
        <p:cNvGrpSpPr/>
        <p:nvPr/>
      </p:nvGrpSpPr>
      <p:grpSpPr>
        <a:xfrm>
          <a:off x="0" y="0"/>
          <a:ext cx="0" cy="0"/>
          <a:chOff x="0" y="0"/>
          <a:chExt cx="0" cy="0"/>
        </a:xfrm>
      </p:grpSpPr>
      <p:sp>
        <p:nvSpPr>
          <p:cNvPr id="197" name="标题 1"/>
          <p:cNvSpPr>
            <a:spLocks noGrp="1"/>
          </p:cNvSpPr>
          <p:nvPr>
            <p:ph type="title"/>
          </p:nvPr>
        </p:nvSpPr>
        <p:spPr>
          <a:xfrm>
            <a:off x="629841" y="273844"/>
            <a:ext cx="7886700" cy="994172"/>
          </a:xfrm>
        </p:spPr>
        <p:txBody>
          <a:bodyPr/>
          <a:lstStyle/>
          <a:p>
            <a:r>
              <a:rPr lang="zh-CN" altLang="en-US"/>
              <a:t>单击此处编辑母版标题样式</a:t>
            </a:r>
            <a:endParaRPr/>
          </a:p>
        </p:txBody>
      </p:sp>
      <p:sp>
        <p:nvSpPr>
          <p:cNvPr id="198" name="文本占位符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a:p>
        </p:txBody>
      </p:sp>
      <p:sp>
        <p:nvSpPr>
          <p:cNvPr id="199" name="内容占位符 3"/>
          <p:cNvSpPr>
            <a:spLocks noGrp="1"/>
          </p:cNvSpPr>
          <p:nvPr>
            <p:ph sz="half" idx="2"/>
          </p:nvPr>
        </p:nvSpPr>
        <p:spPr>
          <a:xfrm>
            <a:off x="629842" y="1878806"/>
            <a:ext cx="3868340" cy="2763441"/>
          </a:xfrm>
        </p:spPr>
        <p:txBody>
          <a:bodyPr/>
          <a:lstStyle/>
          <a:p>
            <a:pPr lvl="0"/>
            <a:r>
              <a:rPr lang="zh-CN" altLang="en-US"/>
              <a:t>单击此处编辑母版文本样式</a:t>
            </a:r>
            <a:endParaRPr/>
          </a:p>
          <a:p>
            <a:pPr lvl="1"/>
            <a:r>
              <a:rPr lang="zh-CN" altLang="en-US"/>
              <a:t>二级</a:t>
            </a:r>
            <a:endParaRPr/>
          </a:p>
          <a:p>
            <a:pPr lvl="2"/>
            <a:r>
              <a:rPr lang="zh-CN" altLang="en-US"/>
              <a:t>三级</a:t>
            </a:r>
            <a:endParaRPr/>
          </a:p>
          <a:p>
            <a:pPr lvl="3"/>
            <a:r>
              <a:rPr lang="zh-CN" altLang="en-US"/>
              <a:t>四级</a:t>
            </a:r>
            <a:endParaRPr/>
          </a:p>
          <a:p>
            <a:pPr lvl="4"/>
            <a:r>
              <a:rPr lang="zh-CN" altLang="en-US"/>
              <a:t>五级</a:t>
            </a:r>
            <a:endParaRPr/>
          </a:p>
        </p:txBody>
      </p:sp>
      <p:sp>
        <p:nvSpPr>
          <p:cNvPr id="200" name="文本占位符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a:p>
        </p:txBody>
      </p:sp>
      <p:sp>
        <p:nvSpPr>
          <p:cNvPr id="201" name="内容占位符 5"/>
          <p:cNvSpPr>
            <a:spLocks noGrp="1"/>
          </p:cNvSpPr>
          <p:nvPr>
            <p:ph sz="quarter" idx="4"/>
          </p:nvPr>
        </p:nvSpPr>
        <p:spPr>
          <a:xfrm>
            <a:off x="4629150" y="1878806"/>
            <a:ext cx="3887391" cy="2763441"/>
          </a:xfrm>
        </p:spPr>
        <p:txBody>
          <a:bodyPr/>
          <a:lstStyle/>
          <a:p>
            <a:pPr lvl="0"/>
            <a:r>
              <a:rPr lang="zh-CN" altLang="en-US"/>
              <a:t>单击此处编辑母版文本样式</a:t>
            </a:r>
            <a:endParaRPr/>
          </a:p>
          <a:p>
            <a:pPr lvl="1"/>
            <a:r>
              <a:rPr lang="zh-CN" altLang="en-US"/>
              <a:t>二级</a:t>
            </a:r>
            <a:endParaRPr/>
          </a:p>
          <a:p>
            <a:pPr lvl="2"/>
            <a:r>
              <a:rPr lang="zh-CN" altLang="en-US"/>
              <a:t>三级</a:t>
            </a:r>
            <a:endParaRPr/>
          </a:p>
          <a:p>
            <a:pPr lvl="3"/>
            <a:r>
              <a:rPr lang="zh-CN" altLang="en-US"/>
              <a:t>四级</a:t>
            </a:r>
            <a:endParaRPr/>
          </a:p>
          <a:p>
            <a:pPr lvl="4"/>
            <a:r>
              <a:rPr lang="zh-CN" altLang="en-US"/>
              <a:t>五级</a:t>
            </a:r>
            <a:endParaRPr/>
          </a:p>
        </p:txBody>
      </p:sp>
      <p:sp>
        <p:nvSpPr>
          <p:cNvPr id="202" name="日期占位符 6"/>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203"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204" name="灯片编号占位符 8"/>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cSld name="仅标题">
    <p:spTree>
      <p:nvGrpSpPr>
        <p:cNvPr id="1" name=""/>
        <p:cNvGrpSpPr/>
        <p:nvPr/>
      </p:nvGrpSpPr>
      <p:grpSpPr>
        <a:xfrm>
          <a:off x="0" y="0"/>
          <a:ext cx="0" cy="0"/>
          <a:chOff x="0" y="0"/>
          <a:chExt cx="0" cy="0"/>
        </a:xfrm>
      </p:grpSpPr>
      <p:sp>
        <p:nvSpPr>
          <p:cNvPr id="206" name="标题 1"/>
          <p:cNvSpPr>
            <a:spLocks noGrp="1"/>
          </p:cNvSpPr>
          <p:nvPr>
            <p:ph type="title"/>
          </p:nvPr>
        </p:nvSpPr>
        <p:spPr/>
        <p:txBody>
          <a:bodyPr/>
          <a:lstStyle/>
          <a:p>
            <a:r>
              <a:rPr lang="zh-CN" altLang="en-US"/>
              <a:t>单击此处编辑母版标题样式</a:t>
            </a:r>
            <a:endParaRPr/>
          </a:p>
        </p:txBody>
      </p:sp>
      <p:sp>
        <p:nvSpPr>
          <p:cNvPr id="207" name="日期占位符 2"/>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208"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209" name="灯片编号占位符 4"/>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11" name="日期占位符 1"/>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212"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213" name="灯片编号占位符 3"/>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cSld name="内容与标题">
    <p:spTree>
      <p:nvGrpSpPr>
        <p:cNvPr id="1" name=""/>
        <p:cNvGrpSpPr/>
        <p:nvPr/>
      </p:nvGrpSpPr>
      <p:grpSpPr>
        <a:xfrm>
          <a:off x="0" y="0"/>
          <a:ext cx="0" cy="0"/>
          <a:chOff x="0" y="0"/>
          <a:chExt cx="0" cy="0"/>
        </a:xfrm>
      </p:grpSpPr>
      <p:sp>
        <p:nvSpPr>
          <p:cNvPr id="215"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a:p>
        </p:txBody>
      </p:sp>
      <p:sp>
        <p:nvSpPr>
          <p:cNvPr id="216" name="内容占位符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a:p>
          <a:p>
            <a:pPr lvl="1"/>
            <a:r>
              <a:rPr lang="zh-CN" altLang="en-US"/>
              <a:t>二级</a:t>
            </a:r>
            <a:endParaRPr/>
          </a:p>
          <a:p>
            <a:pPr lvl="2"/>
            <a:r>
              <a:rPr lang="zh-CN" altLang="en-US"/>
              <a:t>三级</a:t>
            </a:r>
            <a:endParaRPr/>
          </a:p>
          <a:p>
            <a:pPr lvl="3"/>
            <a:r>
              <a:rPr lang="zh-CN" altLang="en-US"/>
              <a:t>四级</a:t>
            </a:r>
            <a:endParaRPr/>
          </a:p>
          <a:p>
            <a:pPr lvl="4"/>
            <a:r>
              <a:rPr lang="zh-CN" altLang="en-US"/>
              <a:t>五级</a:t>
            </a:r>
            <a:endParaRPr/>
          </a:p>
        </p:txBody>
      </p:sp>
      <p:sp>
        <p:nvSpPr>
          <p:cNvPr id="217"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a:p>
        </p:txBody>
      </p:sp>
      <p:sp>
        <p:nvSpPr>
          <p:cNvPr id="218" name="日期占位符 4"/>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219"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220" name="灯片编号占位符 6"/>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cSld name="图片与标题">
    <p:spTree>
      <p:nvGrpSpPr>
        <p:cNvPr id="1" name=""/>
        <p:cNvGrpSpPr/>
        <p:nvPr/>
      </p:nvGrpSpPr>
      <p:grpSpPr>
        <a:xfrm>
          <a:off x="0" y="0"/>
          <a:ext cx="0" cy="0"/>
          <a:chOff x="0" y="0"/>
          <a:chExt cx="0" cy="0"/>
        </a:xfrm>
      </p:grpSpPr>
      <p:sp>
        <p:nvSpPr>
          <p:cNvPr id="22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a:p>
        </p:txBody>
      </p:sp>
      <p:sp>
        <p:nvSpPr>
          <p:cNvPr id="223" name="图片占位符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22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a:p>
        </p:txBody>
      </p:sp>
      <p:sp>
        <p:nvSpPr>
          <p:cNvPr id="225" name="日期占位符 4"/>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22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227" name="灯片编号占位符 6"/>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96" name="标题文本"/>
          <p:cNvSpPr txBox="1">
            <a:spLocks noGrp="1"/>
          </p:cNvSpPr>
          <p:nvPr>
            <p:ph type="title"/>
          </p:nvPr>
        </p:nvSpPr>
        <p:spPr>
          <a:xfrm>
            <a:off x="722312" y="3305176"/>
            <a:ext cx="7772401" cy="1021557"/>
          </a:xfrm>
          <a:prstGeom prst="rect">
            <a:avLst/>
          </a:prstGeom>
        </p:spPr>
        <p:txBody>
          <a:bodyPr/>
          <a:lstStyle>
            <a:lvl1pPr algn="l">
              <a:defRPr sz="4000" b="1" cap="all"/>
            </a:lvl1pPr>
          </a:lstStyle>
          <a:p>
            <a:r>
              <a:t>标题文本</a:t>
            </a:r>
          </a:p>
        </p:txBody>
      </p:sp>
      <p:sp>
        <p:nvSpPr>
          <p:cNvPr id="97" name="正文级别 1…"/>
          <p:cNvSpPr txBox="1">
            <a:spLocks noGrp="1"/>
          </p:cNvSpPr>
          <p:nvPr>
            <p:ph type="body" sz="quarter" idx="1"/>
          </p:nvPr>
        </p:nvSpPr>
        <p:spPr>
          <a:xfrm>
            <a:off x="722312" y="2180034"/>
            <a:ext cx="7772401" cy="1125141"/>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9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cSld name="标题和竖排文字">
    <p:spTree>
      <p:nvGrpSpPr>
        <p:cNvPr id="1" name=""/>
        <p:cNvGrpSpPr/>
        <p:nvPr/>
      </p:nvGrpSpPr>
      <p:grpSpPr>
        <a:xfrm>
          <a:off x="0" y="0"/>
          <a:ext cx="0" cy="0"/>
          <a:chOff x="0" y="0"/>
          <a:chExt cx="0" cy="0"/>
        </a:xfrm>
      </p:grpSpPr>
      <p:sp>
        <p:nvSpPr>
          <p:cNvPr id="229" name="标题 1"/>
          <p:cNvSpPr>
            <a:spLocks noGrp="1"/>
          </p:cNvSpPr>
          <p:nvPr>
            <p:ph type="title"/>
          </p:nvPr>
        </p:nvSpPr>
        <p:spPr/>
        <p:txBody>
          <a:bodyPr/>
          <a:lstStyle/>
          <a:p>
            <a:r>
              <a:rPr lang="zh-CN" altLang="en-US"/>
              <a:t>单击此处编辑母版标题样式</a:t>
            </a:r>
            <a:endParaRPr/>
          </a:p>
        </p:txBody>
      </p:sp>
      <p:sp>
        <p:nvSpPr>
          <p:cNvPr id="230" name="竖排文字占位符 2"/>
          <p:cNvSpPr>
            <a:spLocks noGrp="1"/>
          </p:cNvSpPr>
          <p:nvPr>
            <p:ph type="body" orient="vert" idx="1"/>
          </p:nvPr>
        </p:nvSpPr>
        <p:spPr/>
        <p:txBody>
          <a:bodyPr vert="eaVert"/>
          <a:lstStyle/>
          <a:p>
            <a:pPr lvl="0"/>
            <a:r>
              <a:rPr lang="zh-CN" altLang="en-US"/>
              <a:t>单击此处编辑母版文本样式</a:t>
            </a:r>
            <a:endParaRPr/>
          </a:p>
          <a:p>
            <a:pPr lvl="1"/>
            <a:r>
              <a:rPr lang="zh-CN" altLang="en-US"/>
              <a:t>二级</a:t>
            </a:r>
            <a:endParaRPr/>
          </a:p>
          <a:p>
            <a:pPr lvl="2"/>
            <a:r>
              <a:rPr lang="zh-CN" altLang="en-US"/>
              <a:t>三级</a:t>
            </a:r>
            <a:endParaRPr/>
          </a:p>
          <a:p>
            <a:pPr lvl="3"/>
            <a:r>
              <a:rPr lang="zh-CN" altLang="en-US"/>
              <a:t>四级</a:t>
            </a:r>
            <a:endParaRPr/>
          </a:p>
          <a:p>
            <a:pPr lvl="4"/>
            <a:r>
              <a:rPr lang="zh-CN" altLang="en-US"/>
              <a:t>五级</a:t>
            </a:r>
            <a:endParaRPr/>
          </a:p>
        </p:txBody>
      </p:sp>
      <p:sp>
        <p:nvSpPr>
          <p:cNvPr id="231" name="日期占位符 3"/>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232"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233" name="灯片编号占位符 5"/>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cSld name="竖排标题与文本">
    <p:spTree>
      <p:nvGrpSpPr>
        <p:cNvPr id="1" name=""/>
        <p:cNvGrpSpPr/>
        <p:nvPr/>
      </p:nvGrpSpPr>
      <p:grpSpPr>
        <a:xfrm>
          <a:off x="0" y="0"/>
          <a:ext cx="0" cy="0"/>
          <a:chOff x="0" y="0"/>
          <a:chExt cx="0" cy="0"/>
        </a:xfrm>
      </p:grpSpPr>
      <p:sp>
        <p:nvSpPr>
          <p:cNvPr id="176" name="竖排标题 1"/>
          <p:cNvSpPr>
            <a:spLocks noGrp="1"/>
          </p:cNvSpPr>
          <p:nvPr>
            <p:ph type="title" orient="vert"/>
          </p:nvPr>
        </p:nvSpPr>
        <p:spPr>
          <a:xfrm>
            <a:off x="6543675" y="273844"/>
            <a:ext cx="1971675" cy="4358879"/>
          </a:xfrm>
        </p:spPr>
        <p:txBody>
          <a:bodyPr vert="eaVert"/>
          <a:lstStyle/>
          <a:p>
            <a:r>
              <a:rPr lang="zh-CN" altLang="en-US"/>
              <a:t>单击此处编辑母版标题样式</a:t>
            </a:r>
            <a:endParaRPr/>
          </a:p>
        </p:txBody>
      </p:sp>
      <p:sp>
        <p:nvSpPr>
          <p:cNvPr id="177" name="竖排文字占位符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a:p>
          <a:p>
            <a:pPr lvl="1"/>
            <a:r>
              <a:rPr lang="zh-CN" altLang="en-US"/>
              <a:t>二级</a:t>
            </a:r>
            <a:endParaRPr/>
          </a:p>
          <a:p>
            <a:pPr lvl="2"/>
            <a:r>
              <a:rPr lang="zh-CN" altLang="en-US"/>
              <a:t>三级</a:t>
            </a:r>
            <a:endParaRPr/>
          </a:p>
          <a:p>
            <a:pPr lvl="3"/>
            <a:r>
              <a:rPr lang="zh-CN" altLang="en-US"/>
              <a:t>四级</a:t>
            </a:r>
            <a:endParaRPr/>
          </a:p>
          <a:p>
            <a:pPr lvl="4"/>
            <a:r>
              <a:rPr lang="zh-CN" altLang="en-US"/>
              <a:t>五级</a:t>
            </a:r>
            <a:endParaRPr/>
          </a:p>
        </p:txBody>
      </p:sp>
      <p:sp>
        <p:nvSpPr>
          <p:cNvPr id="178" name="日期占位符 3"/>
          <p:cNvSpPr>
            <a:spLocks noGrp="1"/>
          </p:cNvSpPr>
          <p:nvPr>
            <p:ph type="dt" sz="half" idx="10"/>
          </p:nvPr>
        </p:nvSpPr>
        <p:spPr/>
        <p:txBody>
          <a:bodyPr/>
          <a:lstStyle/>
          <a:p>
            <a:fld id="{C48EEF1F-60C5-4480-AA09-B9CAD080CFCB}" type="datetimeFigureOut">
              <a:rPr lang="zh-CN" altLang="en-US"/>
              <a:t>2025/1/5</a:t>
            </a:fld>
            <a:endParaRPr lang="zh-CN" altLang="en-US">
              <a:solidFill>
                <a:prstClr val="black">
                  <a:tint val="75000"/>
                </a:prstClr>
              </a:solidFill>
            </a:endParaRPr>
          </a:p>
        </p:txBody>
      </p:sp>
      <p:sp>
        <p:nvSpPr>
          <p:cNvPr id="179"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180" name="灯片编号占位符 5"/>
          <p:cNvSpPr>
            <a:spLocks noGrp="1"/>
          </p:cNvSpPr>
          <p:nvPr>
            <p:ph type="sldNum" sz="quarter" idx="12"/>
          </p:nvPr>
        </p:nvSpPr>
        <p:spPr/>
        <p:txBody>
          <a:bodyPr/>
          <a:lstStyle/>
          <a:p>
            <a:fld id="{CE81C536-FA53-469F-808A-DDE11F90DD03}" type="slidenum">
              <a:rPr/>
              <a:t>‹#›</a:t>
            </a:fld>
            <a:endParaRPr lang="zh-CN" altLang="en-US">
              <a:solidFill>
                <a:prstClr val="black">
                  <a:tint val="75000"/>
                </a:prstClr>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空白页">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1_标题和内容">
    <p:spTree>
      <p:nvGrpSpPr>
        <p:cNvPr id="1" name=""/>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标题幻灯片">
    <p:spTree>
      <p:nvGrpSpPr>
        <p:cNvPr id="1" name=""/>
        <p:cNvGrpSpPr/>
        <p:nvPr/>
      </p:nvGrpSpPr>
      <p:grpSpPr>
        <a:xfrm>
          <a:off x="0" y="0"/>
          <a:ext cx="0" cy="0"/>
          <a:chOff x="0" y="0"/>
          <a:chExt cx="0" cy="0"/>
        </a:xfrm>
      </p:grpSpPr>
      <p:sp>
        <p:nvSpPr>
          <p:cNvPr id="235" name="标题 1"/>
          <p:cNvSpPr>
            <a:spLocks noGrp="1"/>
          </p:cNvSpPr>
          <p:nvPr>
            <p:ph type="ctrTitle"/>
          </p:nvPr>
        </p:nvSpPr>
        <p:spPr>
          <a:xfrm>
            <a:off x="1143000" y="841772"/>
            <a:ext cx="6858000" cy="1790700"/>
          </a:xfrm>
        </p:spPr>
        <p:txBody>
          <a:bodyPr anchor="b"/>
          <a:lstStyle>
            <a:lvl1pPr lvl="0" algn="ctr">
              <a:defRPr sz="6000"/>
            </a:lvl1pPr>
          </a:lstStyle>
          <a:p>
            <a:r>
              <a:rPr lang="zh-CN"/>
              <a:t>单击此处编辑母版标题样式</a:t>
            </a:r>
            <a:endParaRPr/>
          </a:p>
        </p:txBody>
      </p:sp>
      <p:sp>
        <p:nvSpPr>
          <p:cNvPr id="236" name="副标题 2"/>
          <p:cNvSpPr>
            <a:spLocks noGrp="1"/>
          </p:cNvSpPr>
          <p:nvPr>
            <p:ph type="subTitle" idx="1"/>
          </p:nvPr>
        </p:nvSpPr>
        <p:spPr>
          <a:xfrm>
            <a:off x="1143000" y="2701528"/>
            <a:ext cx="6858000" cy="1241821"/>
          </a:xfrm>
        </p:spPr>
        <p:txBody>
          <a:bodyPr/>
          <a:lstStyle>
            <a:lvl1pPr marL="0" lvl="0" indent="0" algn="ctr">
              <a:buNone/>
              <a:defRPr sz="2400"/>
            </a:lvl1pPr>
            <a:lvl2pPr marL="342900" lvl="1" indent="0" algn="ctr">
              <a:buNone/>
              <a:defRPr sz="2000"/>
            </a:lvl2pPr>
            <a:lvl3pPr marL="685800" lvl="2" indent="0" algn="ctr">
              <a:buNone/>
              <a:defRPr sz="1800"/>
            </a:lvl3pPr>
            <a:lvl4pPr marL="1028700" lvl="3" indent="0" algn="ctr">
              <a:buNone/>
              <a:defRPr sz="1600"/>
            </a:lvl4pPr>
            <a:lvl5pPr marL="1371600" lvl="4" indent="0" algn="ctr">
              <a:buNone/>
              <a:defRPr sz="1600"/>
            </a:lvl5pPr>
            <a:lvl6pPr marL="1714500" lvl="5" indent="0" algn="ctr">
              <a:buNone/>
              <a:defRPr sz="1600"/>
            </a:lvl6pPr>
            <a:lvl7pPr marL="2057400" lvl="6" indent="0" algn="ctr">
              <a:buNone/>
              <a:defRPr sz="1600"/>
            </a:lvl7pPr>
            <a:lvl8pPr marL="2400300" lvl="7" indent="0" algn="ctr">
              <a:buNone/>
              <a:defRPr sz="1600"/>
            </a:lvl8pPr>
            <a:lvl9pPr marL="2743200" lvl="8" indent="0" algn="ctr">
              <a:buNone/>
              <a:defRPr sz="1600"/>
            </a:lvl9pPr>
          </a:lstStyle>
          <a:p>
            <a:r>
              <a:rPr lang="zh-CN"/>
              <a:t>单击此处编辑母版副标题样式</a:t>
            </a:r>
            <a:endParaRPr/>
          </a:p>
        </p:txBody>
      </p:sp>
      <p:sp>
        <p:nvSpPr>
          <p:cNvPr id="237" name="日期占位符 3"/>
          <p:cNvSpPr>
            <a:spLocks noGrp="1"/>
          </p:cNvSpPr>
          <p:nvPr>
            <p:ph type="dt" idx="10"/>
          </p:nvPr>
        </p:nvSpPr>
        <p:spPr/>
        <p:txBody>
          <a:bodyPr/>
          <a:lstStyle/>
          <a:p>
            <a:fld id="{7E157FC6-7561-4DC5-BC22-C9AF3F80AD0E}" type="datetime1">
              <a:rPr lang="zh-CN" altLang="en-US"/>
              <a:t>2025/1/5</a:t>
            </a:fld>
            <a:endParaRPr lang="zh-CN"/>
          </a:p>
        </p:txBody>
      </p:sp>
      <p:sp>
        <p:nvSpPr>
          <p:cNvPr id="238" name="页脚占位符 4"/>
          <p:cNvSpPr>
            <a:spLocks noGrp="1"/>
          </p:cNvSpPr>
          <p:nvPr>
            <p:ph type="ftr" idx="11"/>
          </p:nvPr>
        </p:nvSpPr>
        <p:spPr/>
        <p:txBody>
          <a:bodyPr/>
          <a:lstStyle/>
          <a:p>
            <a:endParaRPr lang="zh-CN"/>
          </a:p>
        </p:txBody>
      </p:sp>
      <p:sp>
        <p:nvSpPr>
          <p:cNvPr id="239" name="灯片编号占位符 5"/>
          <p:cNvSpPr>
            <a:spLocks noGrp="1"/>
          </p:cNvSpPr>
          <p:nvPr>
            <p:ph type="sldNum" idx="12"/>
          </p:nvPr>
        </p:nvSpPr>
        <p:spPr/>
        <p:txBody>
          <a:bodyPr/>
          <a:lstStyle/>
          <a:p>
            <a:fld id="{F866325B-A453-48E0-B986-40E89C62C069}" type="slidenum">
              <a:rPr/>
              <a:t>‹#›</a:t>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两栏内容">
    <p:spTree>
      <p:nvGrpSpPr>
        <p:cNvPr id="1" name=""/>
        <p:cNvGrpSpPr/>
        <p:nvPr/>
      </p:nvGrpSpPr>
      <p:grpSpPr>
        <a:xfrm>
          <a:off x="0" y="0"/>
          <a:ext cx="0" cy="0"/>
          <a:chOff x="0" y="0"/>
          <a:chExt cx="0" cy="0"/>
        </a:xfrm>
      </p:grpSpPr>
      <p:sp>
        <p:nvSpPr>
          <p:cNvPr id="134" name="标题文本"/>
          <p:cNvSpPr txBox="1">
            <a:spLocks noGrp="1"/>
          </p:cNvSpPr>
          <p:nvPr>
            <p:ph type="title"/>
          </p:nvPr>
        </p:nvSpPr>
        <p:spPr>
          <a:prstGeom prst="rect">
            <a:avLst/>
          </a:prstGeom>
        </p:spPr>
        <p:txBody>
          <a:bodyPr/>
          <a:lstStyle/>
          <a:p>
            <a:r>
              <a:t>标题文本</a:t>
            </a:r>
          </a:p>
        </p:txBody>
      </p:sp>
      <p:sp>
        <p:nvSpPr>
          <p:cNvPr id="135" name="正文级别 1…"/>
          <p:cNvSpPr txBox="1">
            <a:spLocks noGrp="1"/>
          </p:cNvSpPr>
          <p:nvPr>
            <p:ph type="body" sz="half" idx="1"/>
          </p:nvPr>
        </p:nvSpPr>
        <p:spPr>
          <a:xfrm>
            <a:off x="457200" y="900112"/>
            <a:ext cx="4038600" cy="2545558"/>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正文级别 1</a:t>
            </a:r>
          </a:p>
          <a:p>
            <a:pPr lvl="1"/>
            <a:r>
              <a:t>正文级别 2</a:t>
            </a:r>
          </a:p>
          <a:p>
            <a:pPr lvl="2"/>
            <a:r>
              <a:t>正文级别 3</a:t>
            </a:r>
          </a:p>
          <a:p>
            <a:pPr lvl="3"/>
            <a:r>
              <a:t>正文级别 4</a:t>
            </a:r>
          </a:p>
          <a:p>
            <a:pPr lvl="4"/>
            <a:r>
              <a:t>正文级别 5</a:t>
            </a:r>
          </a:p>
        </p:txBody>
      </p:sp>
      <p:sp>
        <p:nvSpPr>
          <p:cNvPr id="13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138" name="标题文本"/>
          <p:cNvSpPr txBox="1">
            <a:spLocks noGrp="1"/>
          </p:cNvSpPr>
          <p:nvPr>
            <p:ph type="title"/>
          </p:nvPr>
        </p:nvSpPr>
        <p:spPr>
          <a:prstGeom prst="rect">
            <a:avLst/>
          </a:prstGeom>
        </p:spPr>
        <p:txBody>
          <a:bodyPr/>
          <a:lstStyle/>
          <a:p>
            <a:r>
              <a:t>标题文本</a:t>
            </a:r>
          </a:p>
        </p:txBody>
      </p:sp>
      <p:sp>
        <p:nvSpPr>
          <p:cNvPr id="139" name="正文级别 1…"/>
          <p:cNvSpPr txBox="1">
            <a:spLocks noGrp="1"/>
          </p:cNvSpPr>
          <p:nvPr>
            <p:ph type="body" sz="quarter" idx="1"/>
          </p:nvPr>
        </p:nvSpPr>
        <p:spPr>
          <a:xfrm>
            <a:off x="457200" y="1151334"/>
            <a:ext cx="4040188" cy="479823"/>
          </a:xfrm>
          <a:prstGeom prst="rect">
            <a:avLst/>
          </a:prstGeom>
        </p:spPr>
        <p:txBody>
          <a:bodyPr anchor="b"/>
          <a:lstStyle>
            <a:lvl1pPr marL="0" indent="0">
              <a:spcBef>
                <a:spcPts val="500"/>
              </a:spcBef>
              <a:buSzTx/>
              <a:buFontTx/>
              <a:buNone/>
              <a:defRPr sz="2400" b="1"/>
            </a:lvl1pPr>
            <a:lvl2pPr marL="0" indent="457200">
              <a:spcBef>
                <a:spcPts val="500"/>
              </a:spcBef>
              <a:buSzTx/>
              <a:buFontTx/>
              <a:buNone/>
              <a:defRPr sz="2400" b="1"/>
            </a:lvl2pPr>
            <a:lvl3pPr marL="0" indent="914400">
              <a:spcBef>
                <a:spcPts val="500"/>
              </a:spcBef>
              <a:buSzTx/>
              <a:buFontTx/>
              <a:buNone/>
              <a:defRPr sz="2400" b="1"/>
            </a:lvl3pPr>
            <a:lvl4pPr marL="0" indent="1371600">
              <a:spcBef>
                <a:spcPts val="500"/>
              </a:spcBef>
              <a:buSzTx/>
              <a:buFontTx/>
              <a:buNone/>
              <a:defRPr sz="2400" b="1"/>
            </a:lvl4pPr>
            <a:lvl5pPr marL="0" indent="1828800">
              <a:spcBef>
                <a:spcPts val="500"/>
              </a:spcBef>
              <a:buSzTx/>
              <a:buFontTx/>
              <a:buNone/>
              <a:defRPr sz="2400" b="1"/>
            </a:lvl5pPr>
          </a:lstStyle>
          <a:p>
            <a:r>
              <a:t>正文级别 1</a:t>
            </a:r>
          </a:p>
          <a:p>
            <a:pPr lvl="1"/>
            <a:r>
              <a:t>正文级别 2</a:t>
            </a:r>
          </a:p>
          <a:p>
            <a:pPr lvl="2"/>
            <a:r>
              <a:t>正文级别 3</a:t>
            </a:r>
          </a:p>
          <a:p>
            <a:pPr lvl="3"/>
            <a:r>
              <a:t>正文级别 4</a:t>
            </a:r>
          </a:p>
          <a:p>
            <a:pPr lvl="4"/>
            <a:r>
              <a:t>正文级别 5</a:t>
            </a:r>
          </a:p>
        </p:txBody>
      </p:sp>
      <p:sp>
        <p:nvSpPr>
          <p:cNvPr id="140" name="文本占位符 4"/>
          <p:cNvSpPr>
            <a:spLocks noGrp="1"/>
          </p:cNvSpPr>
          <p:nvPr>
            <p:ph type="body" sz="quarter" idx="13"/>
          </p:nvPr>
        </p:nvSpPr>
        <p:spPr>
          <a:xfrm>
            <a:off x="4645026" y="1151334"/>
            <a:ext cx="4041776" cy="479823"/>
          </a:xfrm>
          <a:prstGeom prst="rect">
            <a:avLst/>
          </a:prstGeom>
        </p:spPr>
        <p:txBody>
          <a:bodyPr anchor="b"/>
          <a:lstStyle/>
          <a:p>
            <a:pPr marL="0" indent="0">
              <a:spcBef>
                <a:spcPts val="500"/>
              </a:spcBef>
              <a:buSzTx/>
              <a:buFontTx/>
              <a:buNone/>
              <a:defRPr sz="2400" b="1"/>
            </a:pPr>
            <a:endParaRPr/>
          </a:p>
        </p:txBody>
      </p:sp>
      <p:sp>
        <p:nvSpPr>
          <p:cNvPr id="141"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143" name="标题文本"/>
          <p:cNvSpPr txBox="1">
            <a:spLocks noGrp="1"/>
          </p:cNvSpPr>
          <p:nvPr>
            <p:ph type="title"/>
          </p:nvPr>
        </p:nvSpPr>
        <p:spPr>
          <a:prstGeom prst="rect">
            <a:avLst/>
          </a:prstGeom>
        </p:spPr>
        <p:txBody>
          <a:bodyPr/>
          <a:lstStyle/>
          <a:p>
            <a:r>
              <a:t>标题文本</a:t>
            </a:r>
          </a:p>
        </p:txBody>
      </p:sp>
      <p:sp>
        <p:nvSpPr>
          <p:cNvPr id="144"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内容与标题">
    <p:spTree>
      <p:nvGrpSpPr>
        <p:cNvPr id="1" name=""/>
        <p:cNvGrpSpPr/>
        <p:nvPr/>
      </p:nvGrpSpPr>
      <p:grpSpPr>
        <a:xfrm>
          <a:off x="0" y="0"/>
          <a:ext cx="0" cy="0"/>
          <a:chOff x="0" y="0"/>
          <a:chExt cx="0" cy="0"/>
        </a:xfrm>
      </p:grpSpPr>
      <p:sp>
        <p:nvSpPr>
          <p:cNvPr id="148" name="标题文本"/>
          <p:cNvSpPr txBox="1">
            <a:spLocks noGrp="1"/>
          </p:cNvSpPr>
          <p:nvPr>
            <p:ph type="title"/>
          </p:nvPr>
        </p:nvSpPr>
        <p:spPr>
          <a:xfrm>
            <a:off x="457201" y="204786"/>
            <a:ext cx="3008314" cy="871539"/>
          </a:xfrm>
          <a:prstGeom prst="rect">
            <a:avLst/>
          </a:prstGeom>
        </p:spPr>
        <p:txBody>
          <a:bodyPr anchor="b"/>
          <a:lstStyle>
            <a:lvl1pPr algn="l">
              <a:defRPr sz="2000" b="1"/>
            </a:lvl1pPr>
          </a:lstStyle>
          <a:p>
            <a:r>
              <a:t>标题文本</a:t>
            </a:r>
          </a:p>
        </p:txBody>
      </p:sp>
      <p:sp>
        <p:nvSpPr>
          <p:cNvPr id="149" name="正文级别 1…"/>
          <p:cNvSpPr txBox="1">
            <a:spLocks noGrp="1"/>
          </p:cNvSpPr>
          <p:nvPr>
            <p:ph type="body" idx="1"/>
          </p:nvPr>
        </p:nvSpPr>
        <p:spPr>
          <a:xfrm>
            <a:off x="3575050" y="204788"/>
            <a:ext cx="5111750" cy="4389836"/>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150" name="文本占位符 3"/>
          <p:cNvSpPr>
            <a:spLocks noGrp="1"/>
          </p:cNvSpPr>
          <p:nvPr>
            <p:ph type="body" sz="half" idx="13"/>
          </p:nvPr>
        </p:nvSpPr>
        <p:spPr>
          <a:xfrm>
            <a:off x="457200" y="1076326"/>
            <a:ext cx="3008315" cy="3518297"/>
          </a:xfrm>
          <a:prstGeom prst="rect">
            <a:avLst/>
          </a:prstGeom>
        </p:spPr>
        <p:txBody>
          <a:bodyPr/>
          <a:lstStyle/>
          <a:p>
            <a:pPr marL="0" indent="0">
              <a:spcBef>
                <a:spcPts val="300"/>
              </a:spcBef>
              <a:buSzTx/>
              <a:buFontTx/>
              <a:buNone/>
              <a:defRPr sz="1400"/>
            </a:pPr>
            <a:endParaRPr/>
          </a:p>
        </p:txBody>
      </p:sp>
      <p:sp>
        <p:nvSpPr>
          <p:cNvPr id="151"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153" name="标题文本"/>
          <p:cNvSpPr txBox="1">
            <a:spLocks noGrp="1"/>
          </p:cNvSpPr>
          <p:nvPr>
            <p:ph type="title"/>
          </p:nvPr>
        </p:nvSpPr>
        <p:spPr>
          <a:xfrm>
            <a:off x="1792288" y="3600450"/>
            <a:ext cx="5486401" cy="425054"/>
          </a:xfrm>
          <a:prstGeom prst="rect">
            <a:avLst/>
          </a:prstGeom>
        </p:spPr>
        <p:txBody>
          <a:bodyPr anchor="b"/>
          <a:lstStyle>
            <a:lvl1pPr algn="l">
              <a:defRPr sz="2000" b="1"/>
            </a:lvl1pPr>
          </a:lstStyle>
          <a:p>
            <a:r>
              <a:t>标题文本</a:t>
            </a:r>
          </a:p>
        </p:txBody>
      </p:sp>
      <p:sp>
        <p:nvSpPr>
          <p:cNvPr id="154" name="图片占位符 2"/>
          <p:cNvSpPr>
            <a:spLocks noGrp="1"/>
          </p:cNvSpPr>
          <p:nvPr>
            <p:ph type="pic" sz="half" idx="13"/>
          </p:nvPr>
        </p:nvSpPr>
        <p:spPr>
          <a:xfrm>
            <a:off x="1792288" y="459581"/>
            <a:ext cx="5486401" cy="3086101"/>
          </a:xfrm>
          <a:prstGeom prst="rect">
            <a:avLst/>
          </a:prstGeom>
        </p:spPr>
        <p:txBody>
          <a:bodyPr lIns="91439" rIns="91439">
            <a:noAutofit/>
          </a:bodyPr>
          <a:lstStyle/>
          <a:p>
            <a:endParaRPr/>
          </a:p>
        </p:txBody>
      </p:sp>
      <p:sp>
        <p:nvSpPr>
          <p:cNvPr id="155" name="正文级别 1…"/>
          <p:cNvSpPr txBox="1">
            <a:spLocks noGrp="1"/>
          </p:cNvSpPr>
          <p:nvPr>
            <p:ph type="body" sz="quarter" idx="1"/>
          </p:nvPr>
        </p:nvSpPr>
        <p:spPr>
          <a:xfrm>
            <a:off x="1792288" y="4025503"/>
            <a:ext cx="5486401" cy="603648"/>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正文级别 1</a:t>
            </a:r>
          </a:p>
          <a:p>
            <a:pPr lvl="1"/>
            <a:r>
              <a:t>正文级别 2</a:t>
            </a:r>
          </a:p>
          <a:p>
            <a:pPr lvl="2"/>
            <a:r>
              <a:t>正文级别 3</a:t>
            </a:r>
          </a:p>
          <a:p>
            <a:pPr lvl="3"/>
            <a:r>
              <a:t>正文级别 4</a:t>
            </a:r>
          </a:p>
          <a:p>
            <a:pPr lvl="4"/>
            <a:r>
              <a:t>正文级别 5</a:t>
            </a:r>
          </a:p>
        </p:txBody>
      </p:sp>
      <p:sp>
        <p:nvSpPr>
          <p:cNvPr id="15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标题幻灯片">
    <p:spTree>
      <p:nvGrpSpPr>
        <p:cNvPr id="1" name=""/>
        <p:cNvGrpSpPr/>
        <p:nvPr/>
      </p:nvGrpSpPr>
      <p:grpSpPr>
        <a:xfrm>
          <a:off x="0" y="0"/>
          <a:ext cx="0" cy="0"/>
          <a:chOff x="0" y="0"/>
          <a:chExt cx="0" cy="0"/>
        </a:xfrm>
      </p:grpSpPr>
      <p:sp>
        <p:nvSpPr>
          <p:cNvPr id="158"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159" name="图片 2" descr="图片 2"/>
          <p:cNvPicPr>
            <a:picLocks noChangeAspect="1"/>
          </p:cNvPicPr>
          <p:nvPr/>
        </p:nvPicPr>
        <p:blipFill>
          <a:blip r:embed="rId2"/>
          <a:stretch>
            <a:fillRect/>
          </a:stretch>
        </p:blipFill>
        <p:spPr>
          <a:xfrm>
            <a:off x="179387" y="-20638"/>
            <a:ext cx="1704976" cy="720727"/>
          </a:xfrm>
          <a:prstGeom prst="rect">
            <a:avLst/>
          </a:prstGeom>
          <a:ln w="12700">
            <a:miter lim="400000"/>
          </a:ln>
        </p:spPr>
      </p:pic>
      <p:sp>
        <p:nvSpPr>
          <p:cNvPr id="160" name="矩形 1"/>
          <p:cNvSpPr/>
          <p:nvPr/>
        </p:nvSpPr>
        <p:spPr>
          <a:xfrm>
            <a:off x="0" y="-1"/>
            <a:ext cx="9144000" cy="700090"/>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pic>
        <p:nvPicPr>
          <p:cNvPr id="161" name="同济大学.png" descr="同济大学.png"/>
          <p:cNvPicPr>
            <a:picLocks noChangeAspect="1"/>
          </p:cNvPicPr>
          <p:nvPr/>
        </p:nvPicPr>
        <p:blipFill>
          <a:blip r:embed="rId3"/>
          <a:stretch>
            <a:fillRect/>
          </a:stretch>
        </p:blipFill>
        <p:spPr>
          <a:xfrm>
            <a:off x="-138764" y="-578822"/>
            <a:ext cx="2840784" cy="1857732"/>
          </a:xfrm>
          <a:prstGeom prst="rect">
            <a:avLst/>
          </a:prstGeom>
          <a:ln w="12700">
            <a:miter lim="400000"/>
          </a:ln>
        </p:spPr>
      </p:pic>
      <p:sp>
        <p:nvSpPr>
          <p:cNvPr id="162" name="幻灯片编号"/>
          <p:cNvSpPr txBox="1">
            <a:spLocks noGrp="1"/>
          </p:cNvSpPr>
          <p:nvPr>
            <p:ph type="sldNum" sz="quarter" idx="2"/>
          </p:nvPr>
        </p:nvSpPr>
        <p:spPr>
          <a:xfrm>
            <a:off x="4419600" y="4627562"/>
            <a:ext cx="2133600" cy="279401"/>
          </a:xfrm>
          <a:prstGeom prst="rect">
            <a:avLst/>
          </a:prstGeom>
        </p:spPr>
        <p:txBody>
          <a:bodyPr anchor="ctr"/>
          <a:lstStyle>
            <a:lvl1pPr algn="r">
              <a:defRPr sz="1200"/>
            </a:lvl1pPr>
          </a:lstStyle>
          <a:p>
            <a:fld id="{86CB4B4D-7CA3-9044-876B-883B54F8677D}" type="slidenum">
              <a:r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2"/>
          <a:srcRect/>
          <a:tile tx="0" ty="0" sx="100000" sy="100000" flip="none" algn="tl"/>
        </a:blip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457200" y="205978"/>
            <a:ext cx="8229600" cy="857251"/>
          </a:xfrm>
          <a:prstGeom prst="rect">
            <a:avLst/>
          </a:prstGeom>
          <a:ln w="12700">
            <a:miter lim="400000"/>
          </a:ln>
          <a:extLst>
            <a:ext uri="{C572A759-6A51-4108-AA02-DFA0A04FC94B}"/>
          </a:extLst>
        </p:spPr>
        <p:txBody>
          <a:bodyPr lIns="45719" rIns="45719">
            <a:normAutofit/>
          </a:bodyPr>
          <a:lstStyle/>
          <a:p>
            <a:r>
              <a:t>标题文本</a:t>
            </a:r>
          </a:p>
        </p:txBody>
      </p:sp>
      <p:sp>
        <p:nvSpPr>
          <p:cNvPr id="3" name="正文级别 1…"/>
          <p:cNvSpPr txBox="1">
            <a:spLocks noGrp="1"/>
          </p:cNvSpPr>
          <p:nvPr>
            <p:ph type="body" idx="1"/>
          </p:nvPr>
        </p:nvSpPr>
        <p:spPr>
          <a:xfrm>
            <a:off x="457200" y="1200150"/>
            <a:ext cx="8229600" cy="3394473"/>
          </a:xfrm>
          <a:prstGeom prst="rect">
            <a:avLst/>
          </a:prstGeom>
          <a:ln w="12700">
            <a:miter lim="400000"/>
          </a:ln>
          <a:extLst>
            <a:ext uri="{C572A759-6A51-4108-AA02-DFA0A04FC94B}"/>
          </a:extLst>
        </p:spPr>
        <p:txBody>
          <a:bodyPr lIns="45719" rIns="45719">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6553200" y="4767262"/>
            <a:ext cx="343903" cy="358141"/>
          </a:xfrm>
          <a:prstGeom prst="rect">
            <a:avLst/>
          </a:prstGeom>
          <a:ln w="12700">
            <a:miter lim="400000"/>
          </a:ln>
        </p:spPr>
        <p:txBody>
          <a:bodyPr wrap="none" lIns="45719" rIns="45719">
            <a:spAutoFit/>
          </a:bodyPr>
          <a:lstStyle/>
          <a:p>
            <a:fld id="{86CB4B4D-7CA3-9044-876B-883B54F8677D}"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0" r:id="rId11"/>
    <p:sldLayoutId id="2147483661" r:id="rId12"/>
    <p:sldLayoutId id="2147483663" r:id="rId13"/>
    <p:sldLayoutId id="2147483664" r:id="rId14"/>
    <p:sldLayoutId id="2147483665" r:id="rId15"/>
    <p:sldLayoutId id="2147483666" r:id="rId16"/>
    <p:sldLayoutId id="2147483670" r:id="rId17"/>
    <p:sldLayoutId id="2147483671" r:id="rId18"/>
    <p:sldLayoutId id="2147483672" r:id="rId19"/>
    <p:sldLayoutId id="2147483673" r:id="rId20"/>
  </p:sldLayoutIdLst>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5pPr>
      <a:lvl6pPr marL="0" marR="0" indent="4572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6pPr>
      <a:lvl7pPr marL="0" marR="0" indent="9144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7pPr>
      <a:lvl8pPr marL="0" marR="0" indent="13716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8pPr>
      <a:lvl9pPr marL="0" marR="0" indent="18288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Calibri"/>
        </a:defRPr>
      </a:lvl9pPr>
    </p:bodyStyle>
    <p:otherStyle>
      <a:lvl1pPr marL="0" marR="0" indent="0" algn="l"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Calibri"/>
        </a:defRPr>
      </a:lvl1pPr>
      <a:lvl2pPr marL="0" marR="0" indent="457200" algn="l"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Calibri"/>
        </a:defRPr>
      </a:lvl2pPr>
      <a:lvl3pPr marL="0" marR="0" indent="914400" algn="l"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Calibri"/>
        </a:defRPr>
      </a:lvl3pPr>
      <a:lvl4pPr marL="0" marR="0" indent="1371600" algn="l"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Calibri"/>
        </a:defRPr>
      </a:lvl4pPr>
      <a:lvl5pPr marL="0" marR="0" indent="1828800" algn="l"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Calibri"/>
        </a:defRPr>
      </a:lvl5pPr>
      <a:lvl6pPr marL="0" marR="0" indent="2286000" algn="l"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Calibri"/>
        </a:defRPr>
      </a:lvl6pPr>
      <a:lvl7pPr marL="0" marR="0" indent="2743200" algn="l"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Calibri"/>
        </a:defRPr>
      </a:lvl7pPr>
      <a:lvl8pPr marL="0" marR="0" indent="3200400" algn="l"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Calibri"/>
        </a:defRPr>
      </a:lvl8pPr>
      <a:lvl9pPr marL="0" marR="0" indent="3657600" algn="l"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a:p>
        </p:txBody>
      </p:sp>
      <p:sp>
        <p:nvSpPr>
          <p:cNvPr id="7"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a:p>
          <a:p>
            <a:pPr lvl="1"/>
            <a:r>
              <a:rPr lang="zh-CN" altLang="en-US"/>
              <a:t>二级</a:t>
            </a:r>
            <a:endParaRPr/>
          </a:p>
          <a:p>
            <a:pPr lvl="2"/>
            <a:r>
              <a:rPr lang="zh-CN" altLang="en-US"/>
              <a:t>三级</a:t>
            </a:r>
            <a:endParaRPr/>
          </a:p>
          <a:p>
            <a:pPr lvl="3"/>
            <a:r>
              <a:rPr lang="zh-CN" altLang="en-US"/>
              <a:t>四级</a:t>
            </a:r>
            <a:endParaRPr/>
          </a:p>
          <a:p>
            <a:pPr lvl="4"/>
            <a:r>
              <a:rPr lang="zh-CN" altLang="en-US"/>
              <a:t>五级</a:t>
            </a:r>
            <a:endParaRPr/>
          </a:p>
        </p:txBody>
      </p:sp>
      <p:sp>
        <p:nvSpPr>
          <p:cNvPr id="8"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hangingPunct="1"/>
            <a:fld id="{C48EEF1F-60C5-4480-AA09-B9CAD080CFCB}" type="datetimeFigureOut">
              <a:rPr lang="zh-CN" altLang="en-US"/>
              <a:t>2025/1/5</a:t>
            </a:fld>
            <a:endParaRPr lang="zh-CN" altLang="en-US" kern="1200">
              <a:solidFill>
                <a:prstClr val="black">
                  <a:tint val="75000"/>
                </a:prstClr>
              </a:solidFill>
            </a:endParaRPr>
          </a:p>
        </p:txBody>
      </p:sp>
      <p:sp>
        <p:nvSpPr>
          <p:cNvPr id="9"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hangingPunct="1"/>
            <a:endParaRPr lang="zh-CN" altLang="en-US" kern="1200">
              <a:solidFill>
                <a:prstClr val="black">
                  <a:tint val="75000"/>
                </a:prstClr>
              </a:solidFill>
            </a:endParaRPr>
          </a:p>
        </p:txBody>
      </p:sp>
      <p:sp>
        <p:nvSpPr>
          <p:cNvPr id="10"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hangingPunct="1"/>
            <a:fld id="{CE81C536-FA53-469F-808A-DDE11F90DD03}" type="slidenum">
              <a:rPr/>
              <a:t>‹#›</a:t>
            </a:fld>
            <a:endParaRPr lang="zh-CN" altLang="en-US" kern="120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xStyles>
    <p:titleStyle>
      <a:lvl1pPr algn="l" defTabSz="685800" rtl="0" eaLnBrk="1" latinLnBrk="0" hangingPunct="1">
        <a:lnSpc>
          <a:spcPct val="90000"/>
        </a:lnSpc>
        <a:spcBef>
          <a:spcPct val="1"/>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标题占位符 1"/>
          <p:cNvSpPr>
            <a:spLocks noGrp="1"/>
          </p:cNvSpPr>
          <p:nvPr>
            <p:ph type="title"/>
          </p:nvPr>
        </p:nvSpPr>
        <p:spPr>
          <a:xfrm>
            <a:off x="628650" y="273843"/>
            <a:ext cx="7886700" cy="994172"/>
          </a:xfrm>
          <a:prstGeom prst="rect">
            <a:avLst/>
          </a:prstGeom>
        </p:spPr>
        <p:txBody>
          <a:bodyPr vert="horz" lIns="91440" tIns="45720" rIns="91440" bIns="45720" anchor="ctr">
            <a:normAutofit/>
          </a:bodyPr>
          <a:lstStyle/>
          <a:p>
            <a:r>
              <a:rPr lang="zh-CN"/>
              <a:t>单击此处编辑母版标题样式</a:t>
            </a:r>
            <a:endParaRPr/>
          </a:p>
        </p:txBody>
      </p:sp>
      <p:sp>
        <p:nvSpPr>
          <p:cNvPr id="13" name="文本占位符 2"/>
          <p:cNvSpPr>
            <a:spLocks noGrp="1"/>
          </p:cNvSpPr>
          <p:nvPr>
            <p:ph type="body" idx="1"/>
          </p:nvPr>
        </p:nvSpPr>
        <p:spPr>
          <a:xfrm>
            <a:off x="628650" y="1369218"/>
            <a:ext cx="7886700" cy="3263503"/>
          </a:xfrm>
          <a:prstGeom prst="rect">
            <a:avLst/>
          </a:prstGeom>
        </p:spPr>
        <p:txBody>
          <a:bodyPr vert="horz" lIns="91440" tIns="45720" rIns="91440" bIns="45720">
            <a:normAutofit/>
          </a:bodyPr>
          <a:lstStyle/>
          <a:p>
            <a:pPr lvl="0"/>
            <a:r>
              <a:rPr lang="zh-CN"/>
              <a:t>单击此处编辑母版文本样式</a:t>
            </a:r>
            <a:endParaRPr/>
          </a:p>
          <a:p>
            <a:pPr lvl="1"/>
            <a:r>
              <a:rPr lang="zh-CN"/>
              <a:t>二级</a:t>
            </a:r>
            <a:endParaRPr/>
          </a:p>
          <a:p>
            <a:pPr lvl="2"/>
            <a:r>
              <a:rPr lang="zh-CN"/>
              <a:t>三级</a:t>
            </a:r>
            <a:endParaRPr/>
          </a:p>
          <a:p>
            <a:pPr lvl="3"/>
            <a:r>
              <a:rPr lang="zh-CN"/>
              <a:t>四级</a:t>
            </a:r>
            <a:endParaRPr/>
          </a:p>
          <a:p>
            <a:pPr lvl="4"/>
            <a:r>
              <a:rPr lang="zh-CN"/>
              <a:t>五级</a:t>
            </a:r>
            <a:endParaRPr/>
          </a:p>
        </p:txBody>
      </p:sp>
      <p:sp>
        <p:nvSpPr>
          <p:cNvPr id="14" name="日期占位符 3"/>
          <p:cNvSpPr>
            <a:spLocks noGrp="1"/>
          </p:cNvSpPr>
          <p:nvPr>
            <p:ph type="dt" idx="2"/>
          </p:nvPr>
        </p:nvSpPr>
        <p:spPr>
          <a:xfrm>
            <a:off x="628650" y="4767262"/>
            <a:ext cx="2057400" cy="273843"/>
          </a:xfrm>
          <a:prstGeom prst="rect">
            <a:avLst/>
          </a:prstGeom>
        </p:spPr>
        <p:txBody>
          <a:bodyPr vert="horz" lIns="91440" tIns="45720" rIns="91440" bIns="45720" anchor="ctr"/>
          <a:lstStyle>
            <a:lvl1pPr lvl="0" algn="l">
              <a:defRPr sz="1200">
                <a:solidFill>
                  <a:schemeClr val="tx1">
                    <a:tint val="75000"/>
                  </a:schemeClr>
                </a:solidFill>
              </a:defRPr>
            </a:lvl1pPr>
          </a:lstStyle>
          <a:p>
            <a:fld id="{2A88E4C8-26D4-4A33-9797-077F7FC0C354}" type="datetime1">
              <a:rPr lang="zh-CN" altLang="en-US"/>
              <a:t>2025/1/5</a:t>
            </a:fld>
            <a:endParaRPr lang="zh-CN"/>
          </a:p>
        </p:txBody>
      </p:sp>
      <p:sp>
        <p:nvSpPr>
          <p:cNvPr id="15" name="页脚占位符 4"/>
          <p:cNvSpPr>
            <a:spLocks noGrp="1"/>
          </p:cNvSpPr>
          <p:nvPr>
            <p:ph type="ftr" idx="3"/>
          </p:nvPr>
        </p:nvSpPr>
        <p:spPr>
          <a:xfrm>
            <a:off x="3028950" y="4767262"/>
            <a:ext cx="3086100" cy="273843"/>
          </a:xfrm>
          <a:prstGeom prst="rect">
            <a:avLst/>
          </a:prstGeom>
        </p:spPr>
        <p:txBody>
          <a:bodyPr vert="horz" lIns="91440" tIns="45720" rIns="91440" bIns="45720" anchor="ctr"/>
          <a:lstStyle>
            <a:lvl1pPr lvl="0" algn="ctr">
              <a:defRPr sz="1200">
                <a:solidFill>
                  <a:schemeClr val="tx1">
                    <a:tint val="75000"/>
                  </a:schemeClr>
                </a:solidFill>
              </a:defRPr>
            </a:lvl1pPr>
          </a:lstStyle>
          <a:p>
            <a:endParaRPr lang="zh-CN"/>
          </a:p>
        </p:txBody>
      </p:sp>
      <p:sp>
        <p:nvSpPr>
          <p:cNvPr id="16" name="灯片编号占位符 5"/>
          <p:cNvSpPr>
            <a:spLocks noGrp="1"/>
          </p:cNvSpPr>
          <p:nvPr>
            <p:ph type="sldNum" idx="4"/>
          </p:nvPr>
        </p:nvSpPr>
        <p:spPr>
          <a:xfrm>
            <a:off x="6457950" y="4767262"/>
            <a:ext cx="2057400" cy="273843"/>
          </a:xfrm>
          <a:prstGeom prst="rect">
            <a:avLst/>
          </a:prstGeom>
        </p:spPr>
        <p:txBody>
          <a:bodyPr vert="horz" lIns="91440" tIns="45720" rIns="91440" bIns="45720" anchor="ctr"/>
          <a:lstStyle>
            <a:lvl1pPr lvl="0" algn="r">
              <a:defRPr sz="1200">
                <a:solidFill>
                  <a:schemeClr val="tx1">
                    <a:tint val="75000"/>
                  </a:schemeClr>
                </a:solidFill>
              </a:defRPr>
            </a:lvl1pPr>
          </a:lstStyle>
          <a:p>
            <a:fld id="{169AFB60-EC27-46E9-9B24-D99F26BFE170}" type="slidenum">
              <a:rPr/>
              <a:t>‹#›</a:t>
            </a:fld>
            <a:endParaRPr lang="zh-CN"/>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lvl="0" algn="l" defTabSz="914400">
        <a:lnSpc>
          <a:spcPct val="130000"/>
        </a:lnSpc>
        <a:spcBef>
          <a:spcPct val="1"/>
        </a:spcBef>
        <a:buNone/>
        <a:defRPr sz="4400" kern="1200">
          <a:solidFill>
            <a:schemeClr val="tx1"/>
          </a:solidFill>
          <a:latin typeface="默认字体"/>
          <a:ea typeface="默认字体"/>
        </a:defRPr>
      </a:lvl1pPr>
    </p:titleStyle>
    <p:bodyStyle>
      <a:lvl1pPr marL="228600" lvl="0" indent="-228600" algn="l" defTabSz="914400">
        <a:lnSpc>
          <a:spcPct val="130000"/>
        </a:lnSpc>
        <a:spcBef>
          <a:spcPts val="1000"/>
        </a:spcBef>
        <a:buFont typeface="Arial" charset="0"/>
        <a:buChar char="•"/>
        <a:defRPr sz="2800" kern="1200">
          <a:solidFill>
            <a:schemeClr val="tx1"/>
          </a:solidFill>
          <a:latin typeface="默认字体"/>
          <a:ea typeface="默认字体"/>
        </a:defRPr>
      </a:lvl1pPr>
      <a:lvl2pPr marL="685800" lvl="1" indent="-228600" algn="l" defTabSz="914400">
        <a:lnSpc>
          <a:spcPct val="130000"/>
        </a:lnSpc>
        <a:spcBef>
          <a:spcPts val="500"/>
        </a:spcBef>
        <a:buFont typeface="Arial" charset="0"/>
        <a:buChar char="•"/>
        <a:defRPr sz="2400" kern="1200">
          <a:solidFill>
            <a:schemeClr val="tx1"/>
          </a:solidFill>
          <a:latin typeface="默认字体"/>
          <a:ea typeface="默认字体"/>
        </a:defRPr>
      </a:lvl2pPr>
      <a:lvl3pPr marL="1143000" lvl="2" indent="-228600" algn="l" defTabSz="914400">
        <a:lnSpc>
          <a:spcPct val="130000"/>
        </a:lnSpc>
        <a:spcBef>
          <a:spcPts val="500"/>
        </a:spcBef>
        <a:buFont typeface="Arial" charset="0"/>
        <a:buChar char="•"/>
        <a:defRPr sz="2000" kern="1200">
          <a:solidFill>
            <a:schemeClr val="tx1"/>
          </a:solidFill>
          <a:latin typeface="默认字体"/>
          <a:ea typeface="默认字体"/>
        </a:defRPr>
      </a:lvl3pPr>
      <a:lvl4pPr marL="1600200" lvl="3" indent="-228600" algn="l" defTabSz="914400">
        <a:lnSpc>
          <a:spcPct val="130000"/>
        </a:lnSpc>
        <a:spcBef>
          <a:spcPts val="500"/>
        </a:spcBef>
        <a:buFont typeface="Arial" charset="0"/>
        <a:buChar char="•"/>
        <a:defRPr sz="1800" kern="1200">
          <a:solidFill>
            <a:schemeClr val="tx1"/>
          </a:solidFill>
          <a:latin typeface="默认字体"/>
          <a:ea typeface="默认字体"/>
        </a:defRPr>
      </a:lvl4pPr>
      <a:lvl5pPr marL="2057400" lvl="4" indent="-228600" algn="l" defTabSz="914400">
        <a:lnSpc>
          <a:spcPct val="130000"/>
        </a:lnSpc>
        <a:spcBef>
          <a:spcPts val="500"/>
        </a:spcBef>
        <a:buFont typeface="Arial" charset="0"/>
        <a:buChar char="•"/>
        <a:defRPr sz="1800" kern="1200">
          <a:solidFill>
            <a:schemeClr val="tx1"/>
          </a:solidFill>
          <a:latin typeface="默认字体"/>
          <a:ea typeface="默认字体"/>
        </a:defRPr>
      </a:lvl5pPr>
      <a:lvl6pPr marL="2514600" lvl="5" indent="-228600" algn="l" defTabSz="914400">
        <a:lnSpc>
          <a:spcPct val="130000"/>
        </a:lnSpc>
        <a:spcBef>
          <a:spcPts val="500"/>
        </a:spcBef>
        <a:buFont typeface="Arial" charset="0"/>
        <a:buChar char="•"/>
        <a:defRPr sz="1800" kern="1200">
          <a:solidFill>
            <a:schemeClr val="tx1"/>
          </a:solidFill>
          <a:latin typeface="默认字体"/>
          <a:ea typeface="默认字体"/>
        </a:defRPr>
      </a:lvl6pPr>
      <a:lvl7pPr marL="2971800" lvl="6" indent="-228600" algn="l" defTabSz="914400">
        <a:lnSpc>
          <a:spcPct val="130000"/>
        </a:lnSpc>
        <a:spcBef>
          <a:spcPts val="500"/>
        </a:spcBef>
        <a:buFont typeface="Arial" charset="0"/>
        <a:buChar char="•"/>
        <a:defRPr sz="1800" kern="1200">
          <a:solidFill>
            <a:schemeClr val="tx1"/>
          </a:solidFill>
          <a:latin typeface="默认字体"/>
          <a:ea typeface="默认字体"/>
        </a:defRPr>
      </a:lvl7pPr>
      <a:lvl8pPr marL="3429000" lvl="7" indent="-228600" algn="l" defTabSz="914400">
        <a:lnSpc>
          <a:spcPct val="130000"/>
        </a:lnSpc>
        <a:spcBef>
          <a:spcPts val="500"/>
        </a:spcBef>
        <a:buFont typeface="Arial" charset="0"/>
        <a:buChar char="•"/>
        <a:defRPr sz="1800" kern="1200">
          <a:solidFill>
            <a:schemeClr val="tx1"/>
          </a:solidFill>
          <a:latin typeface="默认字体"/>
          <a:ea typeface="默认字体"/>
        </a:defRPr>
      </a:lvl8pPr>
      <a:lvl9pPr marL="3886200" lvl="8" indent="-228600" algn="l" defTabSz="914400">
        <a:lnSpc>
          <a:spcPct val="130000"/>
        </a:lnSpc>
        <a:spcBef>
          <a:spcPts val="500"/>
        </a:spcBef>
        <a:buFont typeface="Arial" charset="0"/>
        <a:buChar char="•"/>
        <a:defRPr sz="1800" kern="1200">
          <a:solidFill>
            <a:schemeClr val="tx1"/>
          </a:solidFill>
          <a:latin typeface="默认字体"/>
          <a:ea typeface="默认字体"/>
        </a:defRPr>
      </a:lvl9pPr>
    </p:bodyStyle>
    <p:otherStyle>
      <a:lvl1pPr marL="0" lvl="0" algn="l" defTabSz="914400">
        <a:lnSpc>
          <a:spcPct val="130000"/>
        </a:lnSpc>
        <a:defRPr sz="1800" kern="1200">
          <a:solidFill>
            <a:schemeClr val="tx1"/>
          </a:solidFill>
          <a:latin typeface="默认字体"/>
          <a:ea typeface="默认字体"/>
        </a:defRPr>
      </a:lvl1pPr>
      <a:lvl2pPr marL="457200" lvl="1" algn="l" defTabSz="914400">
        <a:lnSpc>
          <a:spcPct val="130000"/>
        </a:lnSpc>
        <a:defRPr sz="1800" kern="1200">
          <a:solidFill>
            <a:schemeClr val="tx1"/>
          </a:solidFill>
          <a:latin typeface="默认字体"/>
          <a:ea typeface="默认字体"/>
        </a:defRPr>
      </a:lvl2pPr>
      <a:lvl3pPr marL="914400" lvl="2" algn="l" defTabSz="914400">
        <a:lnSpc>
          <a:spcPct val="130000"/>
        </a:lnSpc>
        <a:defRPr sz="1800" kern="1200">
          <a:solidFill>
            <a:schemeClr val="tx1"/>
          </a:solidFill>
          <a:latin typeface="默认字体"/>
          <a:ea typeface="默认字体"/>
        </a:defRPr>
      </a:lvl3pPr>
      <a:lvl4pPr marL="1371600" lvl="3" algn="l" defTabSz="914400">
        <a:lnSpc>
          <a:spcPct val="130000"/>
        </a:lnSpc>
        <a:defRPr sz="1800" kern="1200">
          <a:solidFill>
            <a:schemeClr val="tx1"/>
          </a:solidFill>
          <a:latin typeface="默认字体"/>
          <a:ea typeface="默认字体"/>
        </a:defRPr>
      </a:lvl4pPr>
      <a:lvl5pPr marL="1828800" lvl="4" algn="l" defTabSz="914400">
        <a:lnSpc>
          <a:spcPct val="130000"/>
        </a:lnSpc>
        <a:defRPr sz="1800" kern="1200">
          <a:solidFill>
            <a:schemeClr val="tx1"/>
          </a:solidFill>
          <a:latin typeface="默认字体"/>
          <a:ea typeface="默认字体"/>
        </a:defRPr>
      </a:lvl5pPr>
      <a:lvl6pPr marL="2286000" lvl="5" algn="l" defTabSz="914400">
        <a:lnSpc>
          <a:spcPct val="130000"/>
        </a:lnSpc>
        <a:defRPr sz="1800" kern="1200">
          <a:solidFill>
            <a:schemeClr val="tx1"/>
          </a:solidFill>
          <a:latin typeface="默认字体"/>
          <a:ea typeface="默认字体"/>
        </a:defRPr>
      </a:lvl6pPr>
      <a:lvl7pPr marL="2743200" lvl="6" algn="l" defTabSz="914400">
        <a:lnSpc>
          <a:spcPct val="130000"/>
        </a:lnSpc>
        <a:defRPr sz="1800" kern="1200">
          <a:solidFill>
            <a:schemeClr val="tx1"/>
          </a:solidFill>
          <a:latin typeface="默认字体"/>
          <a:ea typeface="默认字体"/>
        </a:defRPr>
      </a:lvl7pPr>
      <a:lvl8pPr marL="3200400" lvl="7" algn="l" defTabSz="914400">
        <a:lnSpc>
          <a:spcPct val="130000"/>
        </a:lnSpc>
        <a:defRPr sz="1800" kern="1200">
          <a:solidFill>
            <a:schemeClr val="tx1"/>
          </a:solidFill>
          <a:latin typeface="默认字体"/>
          <a:ea typeface="默认字体"/>
        </a:defRPr>
      </a:lvl8pPr>
      <a:lvl9pPr marL="3657600" lvl="8" algn="l" defTabSz="914400">
        <a:lnSpc>
          <a:spcPct val="130000"/>
        </a:lnSpc>
        <a:defRPr sz="1800" kern="1200">
          <a:solidFill>
            <a:schemeClr val="tx1"/>
          </a:solidFill>
          <a:latin typeface="默认字体"/>
          <a:ea typeface="默认字体"/>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6" name="图像" descr="图像"/>
          <p:cNvPicPr>
            <a:picLocks noChangeAspect="1"/>
          </p:cNvPicPr>
          <p:nvPr/>
        </p:nvPicPr>
        <p:blipFill>
          <a:blip r:embed="rId2"/>
          <a:stretch>
            <a:fillRect/>
          </a:stretch>
        </p:blipFill>
        <p:spPr>
          <a:xfrm>
            <a:off x="-98380" y="846249"/>
            <a:ext cx="3460751" cy="2342928"/>
          </a:xfrm>
          <a:prstGeom prst="rect">
            <a:avLst/>
          </a:prstGeom>
          <a:ln w="12700">
            <a:miter lim="400000"/>
          </a:ln>
        </p:spPr>
      </p:pic>
      <p:sp>
        <p:nvSpPr>
          <p:cNvPr id="237" name="矩形 1"/>
          <p:cNvSpPr/>
          <p:nvPr/>
        </p:nvSpPr>
        <p:spPr>
          <a:xfrm>
            <a:off x="2627313" y="1109663"/>
            <a:ext cx="6516687" cy="2097086"/>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
        <p:nvSpPr>
          <p:cNvPr id="239" name="矩形 33"/>
          <p:cNvSpPr/>
          <p:nvPr/>
        </p:nvSpPr>
        <p:spPr>
          <a:xfrm>
            <a:off x="3362371" y="846249"/>
            <a:ext cx="5974752" cy="266701"/>
          </a:xfrm>
          <a:prstGeom prst="rect">
            <a:avLst/>
          </a:prstGeom>
          <a:blipFill>
            <a:blip r:embed="rId3"/>
          </a:blipFill>
          <a:ln w="12700">
            <a:miter lim="400000"/>
          </a:ln>
        </p:spPr>
        <p:txBody>
          <a:bodyPr lIns="45719" rIns="45719" anchor="ctr"/>
          <a:lstStyle/>
          <a:p>
            <a:pPr algn="ctr">
              <a:defRPr>
                <a:solidFill>
                  <a:srgbClr val="FFFFFF"/>
                </a:solidFill>
              </a:defRPr>
            </a:pPr>
            <a:endParaRPr/>
          </a:p>
        </p:txBody>
      </p:sp>
      <p:sp>
        <p:nvSpPr>
          <p:cNvPr id="240" name="TextBox 28"/>
          <p:cNvSpPr txBox="1"/>
          <p:nvPr/>
        </p:nvSpPr>
        <p:spPr>
          <a:xfrm>
            <a:off x="3317500" y="953568"/>
            <a:ext cx="5334000" cy="2154757"/>
          </a:xfrm>
          <a:prstGeom prst="rect">
            <a:avLst/>
          </a:prstGeom>
          <a:ln w="12700">
            <a:miter lim="400000"/>
          </a:ln>
          <a:extLst>
            <a:ext uri="{C572A759-6A51-4108-AA02-DFA0A04FC94B}"/>
          </a:extLst>
        </p:spPr>
        <p:txBody>
          <a:bodyPr lIns="34290" tIns="34290" rIns="34290" bIns="34290" anchor="ctr">
            <a:spAutoFit/>
          </a:bodyPr>
          <a:lstStyle>
            <a:lvl1pPr>
              <a:lnSpc>
                <a:spcPct val="150000"/>
              </a:lnSpc>
              <a:defRPr sz="4800" b="1">
                <a:solidFill>
                  <a:srgbClr val="FFFFFF"/>
                </a:solidFill>
                <a:latin typeface="微软雅黑"/>
                <a:ea typeface="微软雅黑"/>
                <a:cs typeface="微软雅黑"/>
                <a:sym typeface="微软雅黑"/>
              </a:defRPr>
            </a:lvl1pPr>
          </a:lstStyle>
          <a:p>
            <a:r>
              <a:rPr lang="zh-CN" altLang="zh-CN" dirty="0"/>
              <a:t>遥感卫星海面温度智能反演</a:t>
            </a:r>
            <a:r>
              <a:rPr lang="zh-CN" altLang="en-US" dirty="0"/>
              <a:t>系统汇报</a:t>
            </a:r>
          </a:p>
        </p:txBody>
      </p:sp>
      <p:grpSp>
        <p:nvGrpSpPr>
          <p:cNvPr id="241" name="组合 2"/>
          <p:cNvGrpSpPr/>
          <p:nvPr/>
        </p:nvGrpSpPr>
        <p:grpSpPr>
          <a:xfrm>
            <a:off x="3211261" y="3463921"/>
            <a:ext cx="5232417" cy="1436545"/>
            <a:chOff x="147272" y="28572"/>
            <a:chExt cx="3680766" cy="1436549"/>
          </a:xfrm>
        </p:grpSpPr>
        <p:sp>
          <p:nvSpPr>
            <p:cNvPr id="242" name="TextBox 57"/>
            <p:cNvSpPr txBox="1"/>
            <p:nvPr/>
          </p:nvSpPr>
          <p:spPr>
            <a:xfrm>
              <a:off x="535908" y="28572"/>
              <a:ext cx="3292130" cy="1436549"/>
            </a:xfrm>
            <a:prstGeom prst="rect">
              <a:avLst/>
            </a:prstGeom>
            <a:noFill/>
            <a:ln w="12700" cap="flat">
              <a:noFill/>
              <a:miter lim="400000"/>
            </a:ln>
            <a:effectLst/>
            <a:extLst>
              <a:ext uri="{C572A759-6A51-4108-AA02-DFA0A04FC94B}"/>
            </a:extLst>
          </p:spPr>
          <p:txBody>
            <a:bodyPr wrap="square" lIns="45719" tIns="45719" rIns="45719" bIns="45719" numCol="1" anchor="t">
              <a:spAutoFit/>
            </a:bodyPr>
            <a:lstStyle/>
            <a:p>
              <a:pPr algn="ctr">
                <a:lnSpc>
                  <a:spcPct val="150000"/>
                </a:lnSpc>
                <a:buClrTx/>
                <a:buSzTx/>
                <a:buFontTx/>
                <a:buNone/>
                <a:defRPr sz="1500" b="0" i="0" u="none" strike="noStrike" spc="0" baseline="0">
                  <a:ln>
                    <a:noFill/>
                  </a:ln>
                  <a:solidFill>
                    <a:srgbClr val="404040">
                      <a:alpha val="100000"/>
                    </a:srgbClr>
                  </a:solidFill>
                  <a:effectLst/>
                  <a:latin typeface="微软雅黑"/>
                  <a:ea typeface="微软雅黑"/>
                  <a:cs typeface="微软雅黑"/>
                  <a:sym typeface="微软雅黑"/>
                </a:defRPr>
              </a:pPr>
              <a:r>
                <a:rPr lang="en-US" altLang="zh-CN" dirty="0"/>
                <a:t>2251745</a:t>
              </a:r>
              <a:endParaRPr dirty="0"/>
            </a:p>
            <a:p>
              <a:pPr algn="ctr">
                <a:lnSpc>
                  <a:spcPct val="150000"/>
                </a:lnSpc>
                <a:defRPr sz="1500" b="0" i="0" u="none" strike="noStrike" spc="0" baseline="0">
                  <a:ln>
                    <a:noFill/>
                  </a:ln>
                  <a:solidFill>
                    <a:srgbClr val="404040">
                      <a:alpha val="100000"/>
                    </a:srgbClr>
                  </a:solidFill>
                  <a:effectLst/>
                  <a:latin typeface="微软雅黑"/>
                  <a:ea typeface="微软雅黑"/>
                  <a:cs typeface="微软雅黑"/>
                  <a:sym typeface="微软雅黑"/>
                </a:defRPr>
              </a:pPr>
              <a:r>
                <a:rPr lang="zh-CN" altLang="en-US" dirty="0"/>
                <a:t>张宇</a:t>
              </a:r>
            </a:p>
            <a:p>
              <a:pPr algn="ctr">
                <a:lnSpc>
                  <a:spcPct val="150000"/>
                </a:lnSpc>
                <a:defRPr sz="1500" b="0" i="0" u="none" strike="noStrike" spc="0" baseline="0">
                  <a:ln>
                    <a:noFill/>
                  </a:ln>
                  <a:solidFill>
                    <a:srgbClr val="404040">
                      <a:alpha val="100000"/>
                    </a:srgbClr>
                  </a:solidFill>
                  <a:effectLst/>
                  <a:latin typeface="微软雅黑"/>
                  <a:ea typeface="微软雅黑"/>
                  <a:cs typeface="微软雅黑"/>
                  <a:sym typeface="微软雅黑"/>
                </a:defRPr>
              </a:pPr>
              <a:r>
                <a:rPr lang="zh-CN" altLang="zh-CN" dirty="0"/>
                <a:t>李文根老师</a:t>
              </a:r>
              <a:endParaRPr dirty="0"/>
            </a:p>
            <a:p>
              <a:pPr algn="ctr">
                <a:lnSpc>
                  <a:spcPct val="150000"/>
                </a:lnSpc>
                <a:buClrTx/>
                <a:buSzTx/>
                <a:buFontTx/>
                <a:buNone/>
                <a:defRPr sz="1500" b="0" i="0" u="none" strike="noStrike" spc="0" baseline="0">
                  <a:ln>
                    <a:noFill/>
                  </a:ln>
                  <a:solidFill>
                    <a:srgbClr val="404040">
                      <a:alpha val="100000"/>
                    </a:srgbClr>
                  </a:solidFill>
                  <a:effectLst/>
                  <a:latin typeface="微软雅黑"/>
                  <a:ea typeface="微软雅黑"/>
                  <a:cs typeface="微软雅黑"/>
                  <a:sym typeface="微软雅黑"/>
                </a:defRPr>
              </a:pPr>
              <a:r>
                <a:rPr dirty="0"/>
                <a:t>202</a:t>
              </a:r>
              <a:r>
                <a:rPr lang="en-US" altLang="zh-CN" dirty="0"/>
                <a:t>5</a:t>
              </a:r>
              <a:r>
                <a:rPr dirty="0"/>
                <a:t>年</a:t>
              </a:r>
              <a:r>
                <a:rPr lang="en-US" altLang="zh-CN" dirty="0"/>
                <a:t>1</a:t>
              </a:r>
              <a:r>
                <a:rPr dirty="0"/>
                <a:t>月</a:t>
              </a:r>
              <a:r>
                <a:rPr lang="en-US" altLang="zh-CN" dirty="0"/>
                <a:t>5</a:t>
              </a:r>
              <a:r>
                <a:rPr dirty="0"/>
                <a:t>日 </a:t>
              </a:r>
            </a:p>
          </p:txBody>
        </p:sp>
        <p:sp>
          <p:nvSpPr>
            <p:cNvPr id="243" name="TextBox 90"/>
            <p:cNvSpPr txBox="1"/>
            <p:nvPr/>
          </p:nvSpPr>
          <p:spPr>
            <a:xfrm>
              <a:off x="147283" y="85725"/>
              <a:ext cx="1022253" cy="336550"/>
            </a:xfrm>
            <a:prstGeom prst="rect">
              <a:avLst/>
            </a:prstGeom>
            <a:noFill/>
            <a:ln w="12700" cap="flat">
              <a:noFill/>
              <a:miter lim="400000"/>
            </a:ln>
            <a:effectLst/>
            <a:extLst>
              <a:ext uri="{C572A759-6A51-4108-AA02-DFA0A04FC94B}"/>
            </a:extLst>
          </p:spPr>
          <p:txBody>
            <a:bodyPr wrap="square" lIns="45719" tIns="45719" rIns="45719" bIns="45719" numCol="1" anchor="t">
              <a:spAutoFit/>
            </a:bodyPr>
            <a:lstStyle>
              <a:lvl1pPr>
                <a:defRPr sz="1600">
                  <a:solidFill>
                    <a:srgbClr val="404040"/>
                  </a:solidFill>
                  <a:latin typeface="微软雅黑"/>
                  <a:ea typeface="微软雅黑"/>
                  <a:cs typeface="微软雅黑"/>
                  <a:sym typeface="微软雅黑"/>
                </a:defRPr>
              </a:lvl1pPr>
            </a:lstStyle>
            <a:p>
              <a:pPr>
                <a:buClrTx/>
                <a:buSzTx/>
                <a:buFontTx/>
                <a:buNone/>
              </a:pPr>
              <a:r>
                <a:rPr lang="zh-CN" altLang="en-US" dirty="0"/>
                <a:t>学       号</a:t>
              </a:r>
              <a:r>
                <a:rPr dirty="0"/>
                <a:t>：</a:t>
              </a:r>
            </a:p>
          </p:txBody>
        </p:sp>
        <p:sp>
          <p:nvSpPr>
            <p:cNvPr id="244" name="TextBox 59"/>
            <p:cNvSpPr txBox="1"/>
            <p:nvPr/>
          </p:nvSpPr>
          <p:spPr>
            <a:xfrm>
              <a:off x="147272" y="759640"/>
              <a:ext cx="1083686" cy="336550"/>
            </a:xfrm>
            <a:prstGeom prst="rect">
              <a:avLst/>
            </a:prstGeom>
            <a:noFill/>
            <a:ln w="12700" cap="flat">
              <a:noFill/>
              <a:miter lim="400000"/>
            </a:ln>
            <a:effectLst/>
            <a:extLst>
              <a:ext uri="{C572A759-6A51-4108-AA02-DFA0A04FC94B}"/>
            </a:extLst>
          </p:spPr>
          <p:txBody>
            <a:bodyPr wrap="square" lIns="45719" tIns="45719" rIns="45719" bIns="45719" numCol="1" anchor="t">
              <a:spAutoFit/>
            </a:bodyPr>
            <a:lstStyle>
              <a:lvl1pPr>
                <a:defRPr sz="1600">
                  <a:solidFill>
                    <a:srgbClr val="404040"/>
                  </a:solidFill>
                  <a:latin typeface="微软雅黑"/>
                  <a:ea typeface="微软雅黑"/>
                  <a:cs typeface="微软雅黑"/>
                  <a:sym typeface="微软雅黑"/>
                </a:defRPr>
              </a:lvl1pPr>
            </a:lstStyle>
            <a:p>
              <a:pPr>
                <a:buClrTx/>
                <a:buSzTx/>
                <a:buFontTx/>
                <a:buNone/>
              </a:pPr>
              <a:r>
                <a:rPr lang="zh-CN" dirty="0"/>
                <a:t>指导教师</a:t>
              </a:r>
              <a:r>
                <a:rPr dirty="0"/>
                <a:t>：</a:t>
              </a:r>
            </a:p>
          </p:txBody>
        </p:sp>
        <p:sp>
          <p:nvSpPr>
            <p:cNvPr id="246" name="TextBox 61"/>
            <p:cNvSpPr txBox="1"/>
            <p:nvPr/>
          </p:nvSpPr>
          <p:spPr>
            <a:xfrm>
              <a:off x="147272" y="1095375"/>
              <a:ext cx="781713" cy="338553"/>
            </a:xfrm>
            <a:prstGeom prst="rect">
              <a:avLst/>
            </a:prstGeom>
            <a:noFill/>
            <a:ln w="12700" cap="flat">
              <a:noFill/>
              <a:miter lim="400000"/>
            </a:ln>
            <a:effectLst/>
            <a:extLst>
              <a:ext uri="{C572A759-6A51-4108-AA02-DFA0A04FC94B}"/>
            </a:extLst>
          </p:spPr>
          <p:txBody>
            <a:bodyPr wrap="square" lIns="45719" tIns="45719" rIns="45719" bIns="45719" numCol="1" anchor="t">
              <a:spAutoFit/>
            </a:bodyPr>
            <a:lstStyle>
              <a:lvl1pPr>
                <a:defRPr sz="1600">
                  <a:solidFill>
                    <a:srgbClr val="404040"/>
                  </a:solidFill>
                  <a:latin typeface="微软雅黑"/>
                  <a:ea typeface="微软雅黑"/>
                  <a:cs typeface="微软雅黑"/>
                  <a:sym typeface="微软雅黑"/>
                </a:defRPr>
              </a:lvl1pPr>
            </a:lstStyle>
            <a:p>
              <a:pPr>
                <a:buClrTx/>
                <a:buSzTx/>
                <a:buFontTx/>
                <a:buNone/>
              </a:pPr>
              <a:r>
                <a:rPr lang="zh-CN" altLang="en-US" dirty="0"/>
                <a:t>报告</a:t>
              </a:r>
              <a:r>
                <a:rPr dirty="0" err="1"/>
                <a:t>日期</a:t>
              </a:r>
              <a:r>
                <a:rPr dirty="0"/>
                <a:t>：</a:t>
              </a:r>
            </a:p>
          </p:txBody>
        </p:sp>
        <p:sp>
          <p:nvSpPr>
            <p:cNvPr id="247" name="直接连接符 62"/>
            <p:cNvSpPr/>
            <p:nvPr/>
          </p:nvSpPr>
          <p:spPr>
            <a:xfrm flipV="1">
              <a:off x="1036638" y="368300"/>
              <a:ext cx="2314241" cy="0"/>
            </a:xfrm>
            <a:prstGeom prst="line">
              <a:avLst/>
            </a:prstGeom>
            <a:noFill/>
            <a:ln w="9525" cap="flat">
              <a:solidFill>
                <a:srgbClr val="404040"/>
              </a:solidFill>
              <a:prstDash val="solid"/>
              <a:round/>
            </a:ln>
            <a:effectLst/>
          </p:spPr>
          <p:txBody>
            <a:bodyPr wrap="square" lIns="45719" tIns="45719" rIns="45719" bIns="45719" numCol="1" anchor="t">
              <a:noAutofit/>
            </a:bodyPr>
            <a:lstStyle/>
            <a:p>
              <a:endParaRPr/>
            </a:p>
          </p:txBody>
        </p:sp>
        <p:sp>
          <p:nvSpPr>
            <p:cNvPr id="248" name="直接连接符 64"/>
            <p:cNvSpPr/>
            <p:nvPr/>
          </p:nvSpPr>
          <p:spPr>
            <a:xfrm>
              <a:off x="1036638" y="1069974"/>
              <a:ext cx="2314241" cy="0"/>
            </a:xfrm>
            <a:prstGeom prst="line">
              <a:avLst/>
            </a:prstGeom>
            <a:noFill/>
            <a:ln w="9525" cap="flat">
              <a:solidFill>
                <a:srgbClr val="404040"/>
              </a:solidFill>
              <a:prstDash val="solid"/>
              <a:round/>
            </a:ln>
            <a:effectLst/>
          </p:spPr>
          <p:txBody>
            <a:bodyPr wrap="square" lIns="45719" tIns="45719" rIns="45719" bIns="45719" numCol="1" anchor="t">
              <a:noAutofit/>
            </a:bodyPr>
            <a:lstStyle/>
            <a:p>
              <a:endParaRPr/>
            </a:p>
          </p:txBody>
        </p:sp>
      </p:grpSp>
      <p:sp>
        <p:nvSpPr>
          <p:cNvPr id="249" name="直接连接符 62"/>
          <p:cNvSpPr/>
          <p:nvPr/>
        </p:nvSpPr>
        <p:spPr>
          <a:xfrm flipV="1">
            <a:off x="4492553" y="4159245"/>
            <a:ext cx="3275677" cy="0"/>
          </a:xfrm>
          <a:prstGeom prst="line">
            <a:avLst/>
          </a:prstGeom>
          <a:noFill/>
          <a:ln w="9525" cap="flat">
            <a:solidFill>
              <a:srgbClr val="404040"/>
            </a:solidFill>
            <a:prstDash val="solid"/>
            <a:round/>
          </a:ln>
          <a:effectLst/>
        </p:spPr>
        <p:txBody>
          <a:bodyPr wrap="square" lIns="45719" tIns="45719" rIns="45719" bIns="45719" numCol="1" anchor="t">
            <a:noAutofit/>
          </a:bodyPr>
          <a:lstStyle/>
          <a:p>
            <a:endParaRPr/>
          </a:p>
        </p:txBody>
      </p:sp>
      <p:sp>
        <p:nvSpPr>
          <p:cNvPr id="250" name="直接连接符 62"/>
          <p:cNvSpPr/>
          <p:nvPr/>
        </p:nvSpPr>
        <p:spPr>
          <a:xfrm flipV="1">
            <a:off x="4492553" y="4845047"/>
            <a:ext cx="3275677" cy="0"/>
          </a:xfrm>
          <a:prstGeom prst="line">
            <a:avLst/>
          </a:prstGeom>
          <a:noFill/>
          <a:ln w="9525" cap="flat">
            <a:solidFill>
              <a:srgbClr val="404040"/>
            </a:solidFill>
            <a:prstDash val="solid"/>
            <a:round/>
          </a:ln>
          <a:effectLst/>
        </p:spPr>
        <p:txBody>
          <a:bodyPr wrap="square" lIns="45719" tIns="45719" rIns="45719" bIns="45719" numCol="1" anchor="t">
            <a:noAutofit/>
          </a:bodyPr>
          <a:lstStyle/>
          <a:p>
            <a:endParaRPr/>
          </a:p>
        </p:txBody>
      </p:sp>
      <p:sp>
        <p:nvSpPr>
          <p:cNvPr id="17" name="TextBox 60">
            <a:extLst>
              <a:ext uri="{FF2B5EF4-FFF2-40B4-BE49-F238E27FC236}">
                <a16:creationId xmlns:a16="http://schemas.microsoft.com/office/drawing/2014/main" id="{7603D270-54AA-48DC-AC1A-1D99E4004AF7}"/>
              </a:ext>
            </a:extLst>
          </p:cNvPr>
          <p:cNvSpPr txBox="1"/>
          <p:nvPr/>
        </p:nvSpPr>
        <p:spPr>
          <a:xfrm>
            <a:off x="3211261" y="3844924"/>
            <a:ext cx="1453190" cy="338552"/>
          </a:xfrm>
          <a:prstGeom prst="rect">
            <a:avLst/>
          </a:prstGeom>
          <a:noFill/>
          <a:ln w="12700" cap="flat">
            <a:noFill/>
            <a:miter lim="400000"/>
          </a:ln>
          <a:effectLst/>
          <a:extLst>
            <a:ext uri="{C572A759-6A51-4108-AA02-DFA0A04FC94B}"/>
          </a:extLst>
        </p:spPr>
        <p:txBody>
          <a:bodyPr wrap="square" lIns="45719" tIns="45719" rIns="45719" bIns="45719" numCol="1" anchor="t">
            <a:spAutoFit/>
          </a:bodyPr>
          <a:lstStyle>
            <a:lvl1pPr>
              <a:defRPr sz="1600">
                <a:solidFill>
                  <a:srgbClr val="404040"/>
                </a:solidFill>
                <a:latin typeface="微软雅黑"/>
                <a:ea typeface="微软雅黑"/>
                <a:cs typeface="微软雅黑"/>
                <a:sym typeface="微软雅黑"/>
              </a:defRPr>
            </a:lvl1pPr>
          </a:lstStyle>
          <a:p>
            <a:pPr>
              <a:buClrTx/>
              <a:buSzTx/>
              <a:buFontTx/>
              <a:buNone/>
            </a:pPr>
            <a:r>
              <a:rPr lang="zh-CN" altLang="en-US" dirty="0"/>
              <a:t>姓       名</a:t>
            </a:r>
            <a:r>
              <a:rPr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par>
                          <p:cTn id="5" fill="hold">
                            <p:stCondLst>
                              <p:cond delay="0"/>
                            </p:stCondLst>
                            <p:childTnLst>
                              <p:par>
                                <p:cTn id="6" presetID="22" presetClass="entr" presetSubtype="8" fill="hold" nodeType="afterEffect">
                                  <p:stCondLst>
                                    <p:cond delay="500"/>
                                  </p:stCondLst>
                                  <p:iterate>
                                    <p:tmAbs val="0"/>
                                  </p:iterate>
                                  <p:childTnLst>
                                    <p:set>
                                      <p:cBhvr>
                                        <p:cTn id="7" fill="hold"/>
                                        <p:tgtEl>
                                          <p:spTgt spid="239"/>
                                        </p:tgtEl>
                                        <p:attrNameLst>
                                          <p:attrName>style.visibility</p:attrName>
                                        </p:attrNameLst>
                                      </p:cBhvr>
                                      <p:to>
                                        <p:strVal val="visible"/>
                                      </p:to>
                                    </p:set>
                                    <p:animEffect transition="in" filter="wipe(left)">
                                      <p:cBhvr>
                                        <p:cTn id="8" dur="500"/>
                                        <p:tgtEl>
                                          <p:spTgt spid="239"/>
                                        </p:tgtEl>
                                      </p:cBhvr>
                                    </p:animEffect>
                                  </p:childTnLst>
                                </p:cTn>
                              </p:par>
                            </p:childTnLst>
                          </p:cTn>
                        </p:par>
                        <p:par>
                          <p:cTn id="9" fill="hold">
                            <p:stCondLst>
                              <p:cond delay="0"/>
                            </p:stCondLst>
                            <p:childTnLst>
                              <p:par>
                                <p:cTn id="10" presetID="22" presetClass="entr" presetSubtype="1" fill="hold" nodeType="afterEffect">
                                  <p:stCondLst>
                                    <p:cond delay="0"/>
                                  </p:stCondLst>
                                  <p:iterate>
                                    <p:tmAbs val="0"/>
                                  </p:iterate>
                                  <p:childTnLst>
                                    <p:set>
                                      <p:cBhvr>
                                        <p:cTn id="11" fill="hold"/>
                                        <p:tgtEl>
                                          <p:spTgt spid="237"/>
                                        </p:tgtEl>
                                        <p:attrNameLst>
                                          <p:attrName>style.visibility</p:attrName>
                                        </p:attrNameLst>
                                      </p:cBhvr>
                                      <p:to>
                                        <p:strVal val="visible"/>
                                      </p:to>
                                    </p:set>
                                    <p:animEffect transition="in" filter="wipe(up)">
                                      <p:cBhvr>
                                        <p:cTn id="12" dur="500"/>
                                        <p:tgtEl>
                                          <p:spTgt spid="237"/>
                                        </p:tgtEl>
                                      </p:cBhvr>
                                    </p:animEffect>
                                  </p:childTnLst>
                                </p:cTn>
                              </p:par>
                            </p:childTnLst>
                          </p:cTn>
                        </p:par>
                        <p:par>
                          <p:cTn id="13" fill="hold">
                            <p:stCondLst>
                              <p:cond delay="0"/>
                            </p:stCondLst>
                            <p:childTnLst>
                              <p:par>
                                <p:cTn id="14" presetID="19" presetClass="entr" presetSubtype="5" fill="hold" nodeType="afterEffect">
                                  <p:stCondLst>
                                    <p:cond delay="0"/>
                                  </p:stCondLst>
                                  <p:iterate>
                                    <p:tmAbs val="0"/>
                                  </p:iterate>
                                  <p:childTnLst>
                                    <p:set>
                                      <p:cBhvr>
                                        <p:cTn id="15" fill="hold"/>
                                        <p:tgtEl>
                                          <p:spTgt spid="240"/>
                                        </p:tgtEl>
                                        <p:attrNameLst>
                                          <p:attrName>style.visibility</p:attrName>
                                        </p:attrNameLst>
                                      </p:cBhvr>
                                      <p:to>
                                        <p:strVal val="visible"/>
                                      </p:to>
                                    </p:set>
                                    <p:anim calcmode="lin" valueType="num">
                                      <p:cBhvr>
                                        <p:cTn id="16" dur="250" fill="hold"/>
                                        <p:tgtEl>
                                          <p:spTgt spid="240"/>
                                        </p:tgtEl>
                                        <p:attrNameLst>
                                          <p:attrName>ppt_w</p:attrName>
                                        </p:attrNameLst>
                                      </p:cBhvr>
                                      <p:tavLst>
                                        <p:tav tm="0">
                                          <p:val>
                                            <p:strVal val="#ppt_w"/>
                                          </p:val>
                                        </p:tav>
                                        <p:tav tm="100000">
                                          <p:val>
                                            <p:strVal val="#ppt_w"/>
                                          </p:val>
                                        </p:tav>
                                      </p:tavLst>
                                    </p:anim>
                                    <p:anim calcmode="lin" valueType="num">
                                      <p:cBhvr>
                                        <p:cTn id="17" dur="250" fill="hold"/>
                                        <p:tgtEl>
                                          <p:spTgt spid="240"/>
                                        </p:tgtEl>
                                        <p:attrNameLst>
                                          <p:attrName>ppt_h</p:attrName>
                                        </p:attrNameLst>
                                      </p:cBhvr>
                                      <p:tavLst>
                                        <p:tav tm="0" fmla="#ppt_h*sin(2.5*pi*$)">
                                          <p:val>
                                            <p:fltVal val="0"/>
                                          </p:val>
                                        </p:tav>
                                        <p:tav tm="100000">
                                          <p:val>
                                            <p:fltVal val="1"/>
                                          </p:val>
                                        </p:tav>
                                      </p:tavLst>
                                    </p:anim>
                                  </p:childTnLst>
                                </p:cTn>
                              </p:par>
                            </p:childTnLst>
                          </p:cTn>
                        </p:par>
                        <p:par>
                          <p:cTn id="18" fill="hold">
                            <p:stCondLst>
                              <p:cond delay="250"/>
                            </p:stCondLst>
                            <p:childTnLst>
                              <p:par>
                                <p:cTn id="19" presetID="18" presetClass="entr" presetSubtype="6" fill="hold" nodeType="afterEffect">
                                  <p:stCondLst>
                                    <p:cond delay="0"/>
                                  </p:stCondLst>
                                  <p:iterate>
                                    <p:tmAbs val="0"/>
                                  </p:iterate>
                                  <p:childTnLst>
                                    <p:set>
                                      <p:cBhvr>
                                        <p:cTn id="20" fill="hold"/>
                                        <p:tgtEl>
                                          <p:spTgt spid="241"/>
                                        </p:tgtEl>
                                        <p:attrNameLst>
                                          <p:attrName>style.visibility</p:attrName>
                                        </p:attrNameLst>
                                      </p:cBhvr>
                                      <p:to>
                                        <p:strVal val="visible"/>
                                      </p:to>
                                    </p:set>
                                    <p:animEffect transition="in" filter="strips(downRight)">
                                      <p:cBhvr>
                                        <p:cTn id="21" dur="1000"/>
                                        <p:tgtEl>
                                          <p:spTgt spid="241"/>
                                        </p:tgtEl>
                                      </p:cBhvr>
                                    </p:animEffect>
                                  </p:childTnLst>
                                </p:cTn>
                              </p:par>
                            </p:childTnLst>
                          </p:cTn>
                        </p:par>
                      </p:childTnLst>
                    </p:cTn>
                  </p:par>
                </p:childTnLst>
              </p:cTn>
              <p:prevCondLst>
                <p:cond evt="onPrev" delay="0"/>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组合 7"/>
          <p:cNvGrpSpPr/>
          <p:nvPr/>
        </p:nvGrpSpPr>
        <p:grpSpPr>
          <a:xfrm>
            <a:off x="331396" y="902222"/>
            <a:ext cx="719143" cy="720729"/>
            <a:chOff x="-1" y="0"/>
            <a:chExt cx="719139" cy="720724"/>
          </a:xfrm>
        </p:grpSpPr>
        <p:sp>
          <p:nvSpPr>
            <p:cNvPr id="68" name="椭圆 8"/>
            <p:cNvSpPr/>
            <p:nvPr/>
          </p:nvSpPr>
          <p:spPr>
            <a:xfrm>
              <a:off x="-1" y="0"/>
              <a:ext cx="719140" cy="720725"/>
            </a:xfrm>
            <a:prstGeom prst="ellipse">
              <a:avLst/>
            </a:prstGeom>
            <a:solidFill>
              <a:srgbClr val="414455"/>
            </a:solidFill>
            <a:ln w="12700" cap="flat">
              <a:noFill/>
              <a:miter lim="400000"/>
            </a:ln>
            <a:effectLst/>
          </p:spPr>
          <p:txBody>
            <a:bodyPr wrap="square" lIns="45719" tIns="45719" rIns="45719" bIns="45719" numCol="1" anchor="ctr">
              <a:noAutofit/>
            </a:bodyPr>
            <a:lstStyle/>
            <a:p>
              <a:pPr algn="ctr">
                <a:defRPr sz="1400">
                  <a:solidFill>
                    <a:srgbClr val="FFFFFF"/>
                  </a:solidFill>
                  <a:latin typeface="微软雅黑"/>
                  <a:ea typeface="微软雅黑"/>
                  <a:cs typeface="微软雅黑"/>
                  <a:sym typeface="微软雅黑"/>
                </a:defRPr>
              </a:pPr>
              <a:endParaRPr/>
            </a:p>
          </p:txBody>
        </p:sp>
        <p:sp>
          <p:nvSpPr>
            <p:cNvPr id="69" name="TextBox 9"/>
            <p:cNvSpPr txBox="1"/>
            <p:nvPr/>
          </p:nvSpPr>
          <p:spPr>
            <a:xfrm>
              <a:off x="105569" y="93662"/>
              <a:ext cx="507998" cy="520697"/>
            </a:xfrm>
            <a:prstGeom prst="rect">
              <a:avLst/>
            </a:prstGeom>
            <a:noFill/>
            <a:ln w="12700" cap="flat">
              <a:noFill/>
              <a:miter lim="400000"/>
            </a:ln>
            <a:effectLst/>
            <a:extLst>
              <a:ext uri="{C572A759-6A51-4108-AA02-DFA0A04FC94B}"/>
            </a:extLst>
          </p:spPr>
          <p:txBody>
            <a:bodyPr wrap="none" lIns="45719" tIns="45719" rIns="45719" bIns="45719" numCol="1" anchor="t">
              <a:spAutoFit/>
            </a:bodyPr>
            <a:lstStyle>
              <a:lvl1pPr>
                <a:defRPr sz="2800">
                  <a:solidFill>
                    <a:srgbClr val="FFFFFF"/>
                  </a:solidFill>
                  <a:latin typeface="微软雅黑"/>
                  <a:ea typeface="微软雅黑"/>
                  <a:cs typeface="微软雅黑"/>
                  <a:sym typeface="微软雅黑"/>
                </a:defRPr>
              </a:lvl1pPr>
            </a:lstStyle>
            <a:p>
              <a:pPr>
                <a:buClrTx/>
                <a:buSzTx/>
                <a:buFontTx/>
                <a:buNone/>
              </a:pPr>
              <a:r>
                <a:t>01</a:t>
              </a:r>
            </a:p>
          </p:txBody>
        </p:sp>
      </p:grpSp>
      <p:sp>
        <p:nvSpPr>
          <p:cNvPr id="71" name="文本框 70"/>
          <p:cNvSpPr txBox="1"/>
          <p:nvPr/>
        </p:nvSpPr>
        <p:spPr>
          <a:xfrm>
            <a:off x="1207807" y="1002235"/>
            <a:ext cx="3867150" cy="520700"/>
          </a:xfrm>
        </p:spPr>
        <p:txBody>
          <a:bodyPr>
            <a:spAutoFit/>
          </a:bodyPr>
          <a:lstStyle/>
          <a:p>
            <a:r>
              <a:rPr lang="zh-CN" altLang="en-US" sz="2800" b="1" dirty="0">
                <a:solidFill>
                  <a:srgbClr val="000000">
                    <a:alpha val="100000"/>
                  </a:srgbClr>
                </a:solidFill>
                <a:latin typeface="宋体"/>
                <a:ea typeface="宋体"/>
              </a:rPr>
              <a:t>数据展示与管理模块</a:t>
            </a:r>
          </a:p>
          <a:p>
            <a:pPr>
              <a:buClrTx/>
              <a:buSzTx/>
              <a:buFontTx/>
              <a:buNone/>
            </a:pPr>
            <a:endParaRPr dirty="0"/>
          </a:p>
        </p:txBody>
      </p:sp>
      <p:sp>
        <p:nvSpPr>
          <p:cNvPr id="72" name="矩形 36"/>
          <p:cNvSpPr txBox="1"/>
          <p:nvPr/>
        </p:nvSpPr>
        <p:spPr>
          <a:xfrm>
            <a:off x="6477000" y="176212"/>
            <a:ext cx="810476" cy="307777"/>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pPr>
              <a:buClrTx/>
              <a:buSzTx/>
              <a:buFontTx/>
              <a:buNone/>
            </a:pPr>
            <a:r>
              <a:rPr lang="zh-CN" altLang="en-US" dirty="0"/>
              <a:t>数据展示</a:t>
            </a:r>
            <a:endParaRPr dirty="0"/>
          </a:p>
        </p:txBody>
      </p:sp>
      <p:sp>
        <p:nvSpPr>
          <p:cNvPr id="26" name="矩形 33">
            <a:extLst>
              <a:ext uri="{FF2B5EF4-FFF2-40B4-BE49-F238E27FC236}">
                <a16:creationId xmlns:a16="http://schemas.microsoft.com/office/drawing/2014/main" id="{B861BB24-9F33-40A9-ADC2-8B119CD43456}"/>
              </a:ext>
            </a:extLst>
          </p:cNvPr>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7" name="矩形 34">
            <a:extLst>
              <a:ext uri="{FF2B5EF4-FFF2-40B4-BE49-F238E27FC236}">
                <a16:creationId xmlns:a16="http://schemas.microsoft.com/office/drawing/2014/main" id="{73140BCF-E1DA-4C77-9FDB-10874ADDBFD1}"/>
              </a:ext>
            </a:extLst>
          </p:cNvPr>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 name="矩形 35">
            <a:extLst>
              <a:ext uri="{FF2B5EF4-FFF2-40B4-BE49-F238E27FC236}">
                <a16:creationId xmlns:a16="http://schemas.microsoft.com/office/drawing/2014/main" id="{814CFEE3-F193-4768-98C9-F438FBA15147}"/>
              </a:ext>
            </a:extLst>
          </p:cNvPr>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9" name="矩形 36">
            <a:extLst>
              <a:ext uri="{FF2B5EF4-FFF2-40B4-BE49-F238E27FC236}">
                <a16:creationId xmlns:a16="http://schemas.microsoft.com/office/drawing/2014/main" id="{C7221BC5-B6CD-4AF3-B22C-C1F2584B31DF}"/>
              </a:ext>
            </a:extLst>
          </p:cNvPr>
          <p:cNvSpPr/>
          <p:nvPr/>
        </p:nvSpPr>
        <p:spPr>
          <a:xfrm>
            <a:off x="7861300"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30" name="矩形 37">
            <a:extLst>
              <a:ext uri="{FF2B5EF4-FFF2-40B4-BE49-F238E27FC236}">
                <a16:creationId xmlns:a16="http://schemas.microsoft.com/office/drawing/2014/main" id="{A44EB051-225E-41AA-8F6F-2BC763C5C380}"/>
              </a:ext>
            </a:extLst>
          </p:cNvPr>
          <p:cNvSpPr/>
          <p:nvPr/>
        </p:nvSpPr>
        <p:spPr>
          <a:xfrm>
            <a:off x="762635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31" name="矩形 38">
            <a:extLst>
              <a:ext uri="{FF2B5EF4-FFF2-40B4-BE49-F238E27FC236}">
                <a16:creationId xmlns:a16="http://schemas.microsoft.com/office/drawing/2014/main" id="{23BD6F86-60F2-4173-84BD-BCCD0AC22EA3}"/>
              </a:ext>
            </a:extLst>
          </p:cNvPr>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pic>
        <p:nvPicPr>
          <p:cNvPr id="3" name="图片 2">
            <a:extLst>
              <a:ext uri="{FF2B5EF4-FFF2-40B4-BE49-F238E27FC236}">
                <a16:creationId xmlns:a16="http://schemas.microsoft.com/office/drawing/2014/main" id="{8A4D0544-55A1-4E00-A580-C93301DB768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61739" y="1846548"/>
            <a:ext cx="5905875" cy="2544283"/>
          </a:xfrm>
          <a:prstGeom prst="rect">
            <a:avLst/>
          </a:prstGeom>
        </p:spPr>
      </p:pic>
    </p:spTree>
    <p:extLst>
      <p:ext uri="{BB962C8B-B14F-4D97-AF65-F5344CB8AC3E}">
        <p14:creationId xmlns:p14="http://schemas.microsoft.com/office/powerpoint/2010/main" val="375395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1000"/>
                                        <p:tgtEl>
                                          <p:spTgt spid="67"/>
                                        </p:tgtEl>
                                      </p:cBhvr>
                                    </p:animEffect>
                                  </p:childTnLst>
                                </p:cTn>
                              </p:par>
                            </p:childTnLst>
                          </p:cTn>
                        </p:par>
                      </p:childTnLst>
                    </p:cTn>
                  </p:par>
                </p:childTnLst>
              </p:cTn>
              <p:prevCondLst>
                <p:cond evt="onPrev" delay="0"/>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矩形 36"/>
          <p:cNvSpPr txBox="1"/>
          <p:nvPr/>
        </p:nvSpPr>
        <p:spPr>
          <a:xfrm>
            <a:off x="6477000" y="176212"/>
            <a:ext cx="810476" cy="307777"/>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pPr>
              <a:buClrTx/>
              <a:buSzTx/>
              <a:buFontTx/>
              <a:buNone/>
            </a:pPr>
            <a:r>
              <a:rPr lang="zh-CN" altLang="en-US"/>
              <a:t>数据展示</a:t>
            </a:r>
            <a:endParaRPr dirty="0"/>
          </a:p>
        </p:txBody>
      </p:sp>
      <p:sp>
        <p:nvSpPr>
          <p:cNvPr id="26" name="矩形 33">
            <a:extLst>
              <a:ext uri="{FF2B5EF4-FFF2-40B4-BE49-F238E27FC236}">
                <a16:creationId xmlns:a16="http://schemas.microsoft.com/office/drawing/2014/main" id="{B861BB24-9F33-40A9-ADC2-8B119CD43456}"/>
              </a:ext>
            </a:extLst>
          </p:cNvPr>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7" name="矩形 34">
            <a:extLst>
              <a:ext uri="{FF2B5EF4-FFF2-40B4-BE49-F238E27FC236}">
                <a16:creationId xmlns:a16="http://schemas.microsoft.com/office/drawing/2014/main" id="{73140BCF-E1DA-4C77-9FDB-10874ADDBFD1}"/>
              </a:ext>
            </a:extLst>
          </p:cNvPr>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 name="矩形 35">
            <a:extLst>
              <a:ext uri="{FF2B5EF4-FFF2-40B4-BE49-F238E27FC236}">
                <a16:creationId xmlns:a16="http://schemas.microsoft.com/office/drawing/2014/main" id="{814CFEE3-F193-4768-98C9-F438FBA15147}"/>
              </a:ext>
            </a:extLst>
          </p:cNvPr>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9" name="矩形 36">
            <a:extLst>
              <a:ext uri="{FF2B5EF4-FFF2-40B4-BE49-F238E27FC236}">
                <a16:creationId xmlns:a16="http://schemas.microsoft.com/office/drawing/2014/main" id="{C7221BC5-B6CD-4AF3-B22C-C1F2584B31DF}"/>
              </a:ext>
            </a:extLst>
          </p:cNvPr>
          <p:cNvSpPr/>
          <p:nvPr/>
        </p:nvSpPr>
        <p:spPr>
          <a:xfrm>
            <a:off x="7861300"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30" name="矩形 37">
            <a:extLst>
              <a:ext uri="{FF2B5EF4-FFF2-40B4-BE49-F238E27FC236}">
                <a16:creationId xmlns:a16="http://schemas.microsoft.com/office/drawing/2014/main" id="{A44EB051-225E-41AA-8F6F-2BC763C5C380}"/>
              </a:ext>
            </a:extLst>
          </p:cNvPr>
          <p:cNvSpPr/>
          <p:nvPr/>
        </p:nvSpPr>
        <p:spPr>
          <a:xfrm>
            <a:off x="762635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31" name="矩形 38">
            <a:extLst>
              <a:ext uri="{FF2B5EF4-FFF2-40B4-BE49-F238E27FC236}">
                <a16:creationId xmlns:a16="http://schemas.microsoft.com/office/drawing/2014/main" id="{23BD6F86-60F2-4173-84BD-BCCD0AC22EA3}"/>
              </a:ext>
            </a:extLst>
          </p:cNvPr>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pic>
        <p:nvPicPr>
          <p:cNvPr id="5" name="图片 4">
            <a:extLst>
              <a:ext uri="{FF2B5EF4-FFF2-40B4-BE49-F238E27FC236}">
                <a16:creationId xmlns:a16="http://schemas.microsoft.com/office/drawing/2014/main" id="{8D77D7C6-663D-4FB0-A594-C6945C8F080D}"/>
              </a:ext>
            </a:extLst>
          </p:cNvPr>
          <p:cNvPicPr>
            <a:picLocks noChangeAspect="1"/>
          </p:cNvPicPr>
          <p:nvPr/>
        </p:nvPicPr>
        <p:blipFill>
          <a:blip r:embed="rId2"/>
          <a:stretch>
            <a:fillRect/>
          </a:stretch>
        </p:blipFill>
        <p:spPr>
          <a:xfrm>
            <a:off x="261561" y="2198671"/>
            <a:ext cx="4925106" cy="2080516"/>
          </a:xfrm>
          <a:prstGeom prst="rect">
            <a:avLst/>
          </a:prstGeom>
        </p:spPr>
      </p:pic>
      <p:sp>
        <p:nvSpPr>
          <p:cNvPr id="17" name="文本框 16">
            <a:extLst>
              <a:ext uri="{FF2B5EF4-FFF2-40B4-BE49-F238E27FC236}">
                <a16:creationId xmlns:a16="http://schemas.microsoft.com/office/drawing/2014/main" id="{714DA921-5A24-4F4A-AB76-E727B0E8A04A}"/>
              </a:ext>
            </a:extLst>
          </p:cNvPr>
          <p:cNvSpPr txBox="1"/>
          <p:nvPr/>
        </p:nvSpPr>
        <p:spPr>
          <a:xfrm>
            <a:off x="5324937" y="810523"/>
            <a:ext cx="3670087" cy="1639864"/>
          </a:xfrm>
        </p:spPr>
        <p:txBody>
          <a:bodyPr wrap="square">
            <a:spAutoFit/>
          </a:bodyPr>
          <a:lstStyle/>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1.</a:t>
            </a:r>
            <a:r>
              <a:rPr lang="zh-CN" altLang="en-US" dirty="0">
                <a:solidFill>
                  <a:srgbClr val="000000">
                    <a:alpha val="100000"/>
                  </a:srgbClr>
                </a:solidFill>
                <a:latin typeface="宋体"/>
                <a:ea typeface="宋体"/>
              </a:rPr>
              <a:t>上传数据按钮：用户可通过该功能将本地数据文件上传到系统中，支持常见数据格式，并实时解析和存储到数据库中。</a:t>
            </a:r>
            <a:endParaRPr lang="en-US" altLang="zh-CN" dirty="0">
              <a:solidFill>
                <a:srgbClr val="000000">
                  <a:alpha val="100000"/>
                </a:srgbClr>
              </a:solidFill>
              <a:latin typeface="宋体"/>
              <a:ea typeface="宋体"/>
            </a:endParaRPr>
          </a:p>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2.</a:t>
            </a:r>
            <a:r>
              <a:rPr lang="zh-CN" altLang="en-US" dirty="0">
                <a:solidFill>
                  <a:srgbClr val="000000">
                    <a:alpha val="100000"/>
                  </a:srgbClr>
                </a:solidFill>
                <a:latin typeface="宋体"/>
                <a:ea typeface="宋体"/>
              </a:rPr>
              <a:t>修改数据按钮：通过点击修改按钮，用户可选择特定数据条目并进入编辑模式，在前端界面中调整字段值（如时间、地点、温度等），修改后的数据会实时同步到数据库。</a:t>
            </a:r>
            <a:endParaRPr lang="en-US" altLang="zh-CN" dirty="0">
              <a:solidFill>
                <a:srgbClr val="000000">
                  <a:alpha val="100000"/>
                </a:srgbClr>
              </a:solidFill>
              <a:latin typeface="宋体"/>
              <a:ea typeface="宋体"/>
            </a:endParaRPr>
          </a:p>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3.</a:t>
            </a:r>
            <a:r>
              <a:rPr lang="zh-CN" altLang="en-US" dirty="0">
                <a:solidFill>
                  <a:srgbClr val="000000">
                    <a:alpha val="100000"/>
                  </a:srgbClr>
                </a:solidFill>
                <a:latin typeface="宋体"/>
                <a:ea typeface="宋体"/>
              </a:rPr>
              <a:t>删除数据按钮：支持快速定位并删除不必要或错误数据，确保数据库内容的准确性和整洁性，帮助用户提高数据质量和分析结果的可靠性。</a:t>
            </a:r>
            <a:endParaRPr lang="en-US" altLang="zh-CN" dirty="0">
              <a:solidFill>
                <a:srgbClr val="000000">
                  <a:alpha val="100000"/>
                </a:srgbClr>
              </a:solidFill>
              <a:latin typeface="宋体"/>
              <a:ea typeface="宋体"/>
            </a:endParaRPr>
          </a:p>
        </p:txBody>
      </p:sp>
      <p:grpSp>
        <p:nvGrpSpPr>
          <p:cNvPr id="18" name="组合 7">
            <a:extLst>
              <a:ext uri="{FF2B5EF4-FFF2-40B4-BE49-F238E27FC236}">
                <a16:creationId xmlns:a16="http://schemas.microsoft.com/office/drawing/2014/main" id="{9960F2C1-7547-4737-96CB-51D30DAEF9AF}"/>
              </a:ext>
            </a:extLst>
          </p:cNvPr>
          <p:cNvGrpSpPr/>
          <p:nvPr/>
        </p:nvGrpSpPr>
        <p:grpSpPr>
          <a:xfrm>
            <a:off x="304836" y="1076883"/>
            <a:ext cx="719143" cy="720729"/>
            <a:chOff x="-1" y="0"/>
            <a:chExt cx="719139" cy="720724"/>
          </a:xfrm>
        </p:grpSpPr>
        <p:sp>
          <p:nvSpPr>
            <p:cNvPr id="19" name="椭圆 8">
              <a:extLst>
                <a:ext uri="{FF2B5EF4-FFF2-40B4-BE49-F238E27FC236}">
                  <a16:creationId xmlns:a16="http://schemas.microsoft.com/office/drawing/2014/main" id="{AFF0CCCF-D37F-4111-A447-D7B394B8D81F}"/>
                </a:ext>
              </a:extLst>
            </p:cNvPr>
            <p:cNvSpPr/>
            <p:nvPr/>
          </p:nvSpPr>
          <p:spPr>
            <a:xfrm>
              <a:off x="-1" y="0"/>
              <a:ext cx="719140" cy="720725"/>
            </a:xfrm>
            <a:prstGeom prst="ellipse">
              <a:avLst/>
            </a:prstGeom>
            <a:solidFill>
              <a:srgbClr val="414455"/>
            </a:solidFill>
            <a:ln w="12700" cap="flat">
              <a:noFill/>
              <a:miter lim="400000"/>
            </a:ln>
            <a:effectLst/>
          </p:spPr>
          <p:txBody>
            <a:bodyPr wrap="square" lIns="45719" tIns="45719" rIns="45719" bIns="45719" numCol="1" anchor="ctr">
              <a:noAutofit/>
            </a:bodyPr>
            <a:lstStyle/>
            <a:p>
              <a:pPr algn="ctr">
                <a:defRPr sz="1400">
                  <a:solidFill>
                    <a:srgbClr val="FFFFFF"/>
                  </a:solidFill>
                  <a:latin typeface="微软雅黑"/>
                  <a:ea typeface="微软雅黑"/>
                  <a:cs typeface="微软雅黑"/>
                  <a:sym typeface="微软雅黑"/>
                </a:defRPr>
              </a:pPr>
              <a:endParaRPr/>
            </a:p>
          </p:txBody>
        </p:sp>
        <p:sp>
          <p:nvSpPr>
            <p:cNvPr id="20" name="TextBox 9">
              <a:extLst>
                <a:ext uri="{FF2B5EF4-FFF2-40B4-BE49-F238E27FC236}">
                  <a16:creationId xmlns:a16="http://schemas.microsoft.com/office/drawing/2014/main" id="{3B4DD724-06ED-4E54-8572-BE8A626E79CA}"/>
                </a:ext>
              </a:extLst>
            </p:cNvPr>
            <p:cNvSpPr txBox="1"/>
            <p:nvPr/>
          </p:nvSpPr>
          <p:spPr>
            <a:xfrm>
              <a:off x="105569" y="93662"/>
              <a:ext cx="507998" cy="520697"/>
            </a:xfrm>
            <a:prstGeom prst="rect">
              <a:avLst/>
            </a:prstGeom>
            <a:noFill/>
            <a:ln w="12700" cap="flat">
              <a:noFill/>
              <a:miter lim="400000"/>
            </a:ln>
            <a:effectLst/>
            <a:extLst>
              <a:ext uri="{C572A759-6A51-4108-AA02-DFA0A04FC94B}"/>
            </a:extLst>
          </p:spPr>
          <p:txBody>
            <a:bodyPr wrap="none" lIns="45719" tIns="45719" rIns="45719" bIns="45719" numCol="1" anchor="t">
              <a:spAutoFit/>
            </a:bodyPr>
            <a:lstStyle>
              <a:lvl1pPr>
                <a:defRPr sz="2800">
                  <a:solidFill>
                    <a:srgbClr val="FFFFFF"/>
                  </a:solidFill>
                  <a:latin typeface="微软雅黑"/>
                  <a:ea typeface="微软雅黑"/>
                  <a:cs typeface="微软雅黑"/>
                  <a:sym typeface="微软雅黑"/>
                </a:defRPr>
              </a:lvl1pPr>
            </a:lstStyle>
            <a:p>
              <a:pPr>
                <a:buClrTx/>
                <a:buSzTx/>
                <a:buFontTx/>
                <a:buNone/>
              </a:pPr>
              <a:r>
                <a:t>01</a:t>
              </a:r>
            </a:p>
          </p:txBody>
        </p:sp>
      </p:grpSp>
      <p:sp>
        <p:nvSpPr>
          <p:cNvPr id="21" name="文本框 20">
            <a:extLst>
              <a:ext uri="{FF2B5EF4-FFF2-40B4-BE49-F238E27FC236}">
                <a16:creationId xmlns:a16="http://schemas.microsoft.com/office/drawing/2014/main" id="{957F55D0-BCA2-46E2-B72A-78364016CD96}"/>
              </a:ext>
            </a:extLst>
          </p:cNvPr>
          <p:cNvSpPr txBox="1"/>
          <p:nvPr/>
        </p:nvSpPr>
        <p:spPr>
          <a:xfrm>
            <a:off x="1181247" y="1176896"/>
            <a:ext cx="3867150" cy="520700"/>
          </a:xfrm>
        </p:spPr>
        <p:txBody>
          <a:bodyPr>
            <a:spAutoFit/>
          </a:bodyPr>
          <a:lstStyle/>
          <a:p>
            <a:r>
              <a:rPr lang="zh-CN" altLang="en-US" sz="2800" b="1" dirty="0">
                <a:solidFill>
                  <a:srgbClr val="000000">
                    <a:alpha val="100000"/>
                  </a:srgbClr>
                </a:solidFill>
                <a:latin typeface="宋体"/>
                <a:ea typeface="宋体"/>
              </a:rPr>
              <a:t>数据展示与管理模块</a:t>
            </a:r>
          </a:p>
          <a:p>
            <a:pPr>
              <a:buClrTx/>
              <a:buSzTx/>
              <a:buFontTx/>
              <a:buNone/>
            </a:pPr>
            <a:endParaRPr dirty="0"/>
          </a:p>
        </p:txBody>
      </p:sp>
    </p:spTree>
    <p:extLst>
      <p:ext uri="{BB962C8B-B14F-4D97-AF65-F5344CB8AC3E}">
        <p14:creationId xmlns:p14="http://schemas.microsoft.com/office/powerpoint/2010/main" val="1824418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矩形 36"/>
          <p:cNvSpPr txBox="1"/>
          <p:nvPr/>
        </p:nvSpPr>
        <p:spPr>
          <a:xfrm>
            <a:off x="6477000" y="176212"/>
            <a:ext cx="810476" cy="307777"/>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pPr>
              <a:buClrTx/>
              <a:buSzTx/>
              <a:buFontTx/>
              <a:buNone/>
            </a:pPr>
            <a:r>
              <a:rPr lang="zh-CN" altLang="en-US" dirty="0"/>
              <a:t>模型训练</a:t>
            </a:r>
            <a:endParaRPr dirty="0"/>
          </a:p>
        </p:txBody>
      </p:sp>
      <p:sp>
        <p:nvSpPr>
          <p:cNvPr id="26" name="矩形 33">
            <a:extLst>
              <a:ext uri="{FF2B5EF4-FFF2-40B4-BE49-F238E27FC236}">
                <a16:creationId xmlns:a16="http://schemas.microsoft.com/office/drawing/2014/main" id="{B861BB24-9F33-40A9-ADC2-8B119CD43456}"/>
              </a:ext>
            </a:extLst>
          </p:cNvPr>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7" name="矩形 34">
            <a:extLst>
              <a:ext uri="{FF2B5EF4-FFF2-40B4-BE49-F238E27FC236}">
                <a16:creationId xmlns:a16="http://schemas.microsoft.com/office/drawing/2014/main" id="{73140BCF-E1DA-4C77-9FDB-10874ADDBFD1}"/>
              </a:ext>
            </a:extLst>
          </p:cNvPr>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 name="矩形 35">
            <a:extLst>
              <a:ext uri="{FF2B5EF4-FFF2-40B4-BE49-F238E27FC236}">
                <a16:creationId xmlns:a16="http://schemas.microsoft.com/office/drawing/2014/main" id="{814CFEE3-F193-4768-98C9-F438FBA15147}"/>
              </a:ext>
            </a:extLst>
          </p:cNvPr>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9" name="矩形 36">
            <a:extLst>
              <a:ext uri="{FF2B5EF4-FFF2-40B4-BE49-F238E27FC236}">
                <a16:creationId xmlns:a16="http://schemas.microsoft.com/office/drawing/2014/main" id="{C7221BC5-B6CD-4AF3-B22C-C1F2584B31DF}"/>
              </a:ext>
            </a:extLst>
          </p:cNvPr>
          <p:cNvSpPr/>
          <p:nvPr/>
        </p:nvSpPr>
        <p:spPr>
          <a:xfrm>
            <a:off x="7861300"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30" name="矩形 37">
            <a:extLst>
              <a:ext uri="{FF2B5EF4-FFF2-40B4-BE49-F238E27FC236}">
                <a16:creationId xmlns:a16="http://schemas.microsoft.com/office/drawing/2014/main" id="{A44EB051-225E-41AA-8F6F-2BC763C5C380}"/>
              </a:ext>
            </a:extLst>
          </p:cNvPr>
          <p:cNvSpPr/>
          <p:nvPr/>
        </p:nvSpPr>
        <p:spPr>
          <a:xfrm>
            <a:off x="762635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31" name="矩形 38">
            <a:extLst>
              <a:ext uri="{FF2B5EF4-FFF2-40B4-BE49-F238E27FC236}">
                <a16:creationId xmlns:a16="http://schemas.microsoft.com/office/drawing/2014/main" id="{23BD6F86-60F2-4173-84BD-BCCD0AC22EA3}"/>
              </a:ext>
            </a:extLst>
          </p:cNvPr>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grpSp>
        <p:nvGrpSpPr>
          <p:cNvPr id="18" name="组合 7">
            <a:extLst>
              <a:ext uri="{FF2B5EF4-FFF2-40B4-BE49-F238E27FC236}">
                <a16:creationId xmlns:a16="http://schemas.microsoft.com/office/drawing/2014/main" id="{9960F2C1-7547-4737-96CB-51D30DAEF9AF}"/>
              </a:ext>
            </a:extLst>
          </p:cNvPr>
          <p:cNvGrpSpPr/>
          <p:nvPr/>
        </p:nvGrpSpPr>
        <p:grpSpPr>
          <a:xfrm>
            <a:off x="304836" y="1076883"/>
            <a:ext cx="719144" cy="720730"/>
            <a:chOff x="-1" y="0"/>
            <a:chExt cx="719140" cy="720725"/>
          </a:xfrm>
        </p:grpSpPr>
        <p:sp>
          <p:nvSpPr>
            <p:cNvPr id="19" name="椭圆 8">
              <a:extLst>
                <a:ext uri="{FF2B5EF4-FFF2-40B4-BE49-F238E27FC236}">
                  <a16:creationId xmlns:a16="http://schemas.microsoft.com/office/drawing/2014/main" id="{AFF0CCCF-D37F-4111-A447-D7B394B8D81F}"/>
                </a:ext>
              </a:extLst>
            </p:cNvPr>
            <p:cNvSpPr/>
            <p:nvPr/>
          </p:nvSpPr>
          <p:spPr>
            <a:xfrm>
              <a:off x="-1" y="0"/>
              <a:ext cx="719140" cy="720725"/>
            </a:xfrm>
            <a:prstGeom prst="ellipse">
              <a:avLst/>
            </a:prstGeom>
            <a:solidFill>
              <a:srgbClr val="414455"/>
            </a:solidFill>
            <a:ln w="12700" cap="flat">
              <a:noFill/>
              <a:miter lim="400000"/>
            </a:ln>
            <a:effectLst/>
          </p:spPr>
          <p:txBody>
            <a:bodyPr wrap="square" lIns="45719" tIns="45719" rIns="45719" bIns="45719" numCol="1" anchor="ctr">
              <a:noAutofit/>
            </a:bodyPr>
            <a:lstStyle/>
            <a:p>
              <a:pPr algn="ctr">
                <a:defRPr sz="1400">
                  <a:solidFill>
                    <a:srgbClr val="FFFFFF"/>
                  </a:solidFill>
                  <a:latin typeface="微软雅黑"/>
                  <a:ea typeface="微软雅黑"/>
                  <a:cs typeface="微软雅黑"/>
                  <a:sym typeface="微软雅黑"/>
                </a:defRPr>
              </a:pPr>
              <a:endParaRPr/>
            </a:p>
          </p:txBody>
        </p:sp>
        <p:sp>
          <p:nvSpPr>
            <p:cNvPr id="20" name="TextBox 9">
              <a:extLst>
                <a:ext uri="{FF2B5EF4-FFF2-40B4-BE49-F238E27FC236}">
                  <a16:creationId xmlns:a16="http://schemas.microsoft.com/office/drawing/2014/main" id="{3B4DD724-06ED-4E54-8572-BE8A626E79CA}"/>
                </a:ext>
              </a:extLst>
            </p:cNvPr>
            <p:cNvSpPr txBox="1"/>
            <p:nvPr/>
          </p:nvSpPr>
          <p:spPr>
            <a:xfrm>
              <a:off x="105569" y="93662"/>
              <a:ext cx="512315" cy="523214"/>
            </a:xfrm>
            <a:prstGeom prst="rect">
              <a:avLst/>
            </a:prstGeom>
            <a:noFill/>
            <a:ln w="12700" cap="flat">
              <a:noFill/>
              <a:miter lim="400000"/>
            </a:ln>
            <a:effectLst/>
            <a:extLst>
              <a:ext uri="{C572A759-6A51-4108-AA02-DFA0A04FC94B}"/>
            </a:extLst>
          </p:spPr>
          <p:txBody>
            <a:bodyPr wrap="none" lIns="45719" tIns="45719" rIns="45719" bIns="45719" numCol="1" anchor="t">
              <a:spAutoFit/>
            </a:bodyPr>
            <a:lstStyle>
              <a:lvl1pPr>
                <a:defRPr sz="2800">
                  <a:solidFill>
                    <a:srgbClr val="FFFFFF"/>
                  </a:solidFill>
                  <a:latin typeface="微软雅黑"/>
                  <a:ea typeface="微软雅黑"/>
                  <a:cs typeface="微软雅黑"/>
                  <a:sym typeface="微软雅黑"/>
                </a:defRPr>
              </a:lvl1pPr>
            </a:lstStyle>
            <a:p>
              <a:pPr>
                <a:buClrTx/>
                <a:buSzTx/>
                <a:buFontTx/>
                <a:buNone/>
              </a:pPr>
              <a:r>
                <a:rPr dirty="0"/>
                <a:t>0</a:t>
              </a:r>
              <a:r>
                <a:rPr lang="en-US" altLang="zh-CN" dirty="0"/>
                <a:t>2</a:t>
              </a:r>
              <a:endParaRPr dirty="0"/>
            </a:p>
          </p:txBody>
        </p:sp>
      </p:grpSp>
      <p:sp>
        <p:nvSpPr>
          <p:cNvPr id="21" name="文本框 20">
            <a:extLst>
              <a:ext uri="{FF2B5EF4-FFF2-40B4-BE49-F238E27FC236}">
                <a16:creationId xmlns:a16="http://schemas.microsoft.com/office/drawing/2014/main" id="{957F55D0-BCA2-46E2-B72A-78364016CD96}"/>
              </a:ext>
            </a:extLst>
          </p:cNvPr>
          <p:cNvSpPr txBox="1"/>
          <p:nvPr/>
        </p:nvSpPr>
        <p:spPr>
          <a:xfrm>
            <a:off x="1181247" y="1176896"/>
            <a:ext cx="2496901" cy="520700"/>
          </a:xfrm>
        </p:spPr>
        <p:txBody>
          <a:bodyPr wrap="square">
            <a:spAutoFit/>
          </a:bodyPr>
          <a:lstStyle/>
          <a:p>
            <a:r>
              <a:rPr lang="zh-CN" altLang="en-US" sz="2800" b="1" dirty="0">
                <a:solidFill>
                  <a:srgbClr val="000000">
                    <a:alpha val="100000"/>
                  </a:srgbClr>
                </a:solidFill>
                <a:latin typeface="宋体"/>
                <a:ea typeface="宋体"/>
              </a:rPr>
              <a:t>模型训练模块</a:t>
            </a:r>
          </a:p>
          <a:p>
            <a:pPr>
              <a:buClrTx/>
              <a:buSzTx/>
              <a:buFontTx/>
              <a:buNone/>
            </a:pPr>
            <a:endParaRPr dirty="0"/>
          </a:p>
        </p:txBody>
      </p:sp>
      <p:pic>
        <p:nvPicPr>
          <p:cNvPr id="2" name="图片 1">
            <a:extLst>
              <a:ext uri="{FF2B5EF4-FFF2-40B4-BE49-F238E27FC236}">
                <a16:creationId xmlns:a16="http://schemas.microsoft.com/office/drawing/2014/main" id="{C3076518-A838-4F16-8526-186374681174}"/>
              </a:ext>
            </a:extLst>
          </p:cNvPr>
          <p:cNvPicPr>
            <a:picLocks noChangeAspect="1"/>
          </p:cNvPicPr>
          <p:nvPr/>
        </p:nvPicPr>
        <p:blipFill>
          <a:blip r:embed="rId2"/>
          <a:stretch>
            <a:fillRect/>
          </a:stretch>
        </p:blipFill>
        <p:spPr>
          <a:xfrm>
            <a:off x="74806" y="2387045"/>
            <a:ext cx="4497194" cy="1905025"/>
          </a:xfrm>
          <a:prstGeom prst="rect">
            <a:avLst/>
          </a:prstGeom>
        </p:spPr>
      </p:pic>
      <p:pic>
        <p:nvPicPr>
          <p:cNvPr id="3" name="图片 2">
            <a:extLst>
              <a:ext uri="{FF2B5EF4-FFF2-40B4-BE49-F238E27FC236}">
                <a16:creationId xmlns:a16="http://schemas.microsoft.com/office/drawing/2014/main" id="{A6763AA5-48FE-4711-B973-3C1CED684E91}"/>
              </a:ext>
            </a:extLst>
          </p:cNvPr>
          <p:cNvPicPr>
            <a:picLocks noChangeAspect="1"/>
          </p:cNvPicPr>
          <p:nvPr/>
        </p:nvPicPr>
        <p:blipFill>
          <a:blip r:embed="rId3"/>
          <a:stretch>
            <a:fillRect/>
          </a:stretch>
        </p:blipFill>
        <p:spPr>
          <a:xfrm>
            <a:off x="4760652" y="921049"/>
            <a:ext cx="4319092" cy="1905025"/>
          </a:xfrm>
          <a:prstGeom prst="rect">
            <a:avLst/>
          </a:prstGeom>
        </p:spPr>
      </p:pic>
      <p:sp>
        <p:nvSpPr>
          <p:cNvPr id="22" name="文本框 21">
            <a:extLst>
              <a:ext uri="{FF2B5EF4-FFF2-40B4-BE49-F238E27FC236}">
                <a16:creationId xmlns:a16="http://schemas.microsoft.com/office/drawing/2014/main" id="{E400E0CB-63F1-4E00-ABE1-9955E0C03F5D}"/>
              </a:ext>
            </a:extLst>
          </p:cNvPr>
          <p:cNvSpPr txBox="1"/>
          <p:nvPr/>
        </p:nvSpPr>
        <p:spPr>
          <a:xfrm>
            <a:off x="5085154" y="3138228"/>
            <a:ext cx="3670087" cy="1639864"/>
          </a:xfrm>
        </p:spPr>
        <p:txBody>
          <a:bodyPr wrap="square">
            <a:spAutoFit/>
          </a:bodyPr>
          <a:lstStyle/>
          <a:p>
            <a:pPr>
              <a:defRPr sz="1800" b="0" i="0" u="none" strike="noStrike" spc="0" baseline="0">
                <a:ln>
                  <a:noFill/>
                </a:ln>
                <a:solidFill>
                  <a:srgbClr val="000000">
                    <a:alpha val="100000"/>
                  </a:srgbClr>
                </a:solidFill>
                <a:effectLst/>
                <a:latin typeface="Calibri"/>
                <a:ea typeface="Calibri"/>
                <a:cs typeface="+mn-cs"/>
                <a:sym typeface="Calibri"/>
              </a:defRPr>
            </a:pPr>
            <a:r>
              <a:rPr lang="zh-CN" altLang="en-US" dirty="0">
                <a:solidFill>
                  <a:srgbClr val="000000">
                    <a:alpha val="100000"/>
                  </a:srgbClr>
                </a:solidFill>
                <a:latin typeface="宋体"/>
                <a:ea typeface="宋体"/>
              </a:rPr>
              <a:t>网站中给出了相关模型的介绍，点击选择该模型按钮即可选择相对应的模型进行后续的训练</a:t>
            </a:r>
            <a:endParaRPr lang="en-US" altLang="zh-CN" dirty="0">
              <a:solidFill>
                <a:srgbClr val="000000">
                  <a:alpha val="100000"/>
                </a:srgbClr>
              </a:solidFill>
              <a:latin typeface="宋体"/>
              <a:ea typeface="宋体"/>
            </a:endParaRPr>
          </a:p>
        </p:txBody>
      </p:sp>
    </p:spTree>
    <p:extLst>
      <p:ext uri="{BB962C8B-B14F-4D97-AF65-F5344CB8AC3E}">
        <p14:creationId xmlns:p14="http://schemas.microsoft.com/office/powerpoint/2010/main" val="3131544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矩形 36"/>
          <p:cNvSpPr txBox="1"/>
          <p:nvPr/>
        </p:nvSpPr>
        <p:spPr>
          <a:xfrm>
            <a:off x="6477000" y="176212"/>
            <a:ext cx="810476" cy="307777"/>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pPr>
              <a:buClrTx/>
              <a:buSzTx/>
              <a:buFontTx/>
              <a:buNone/>
            </a:pPr>
            <a:r>
              <a:rPr lang="zh-CN" altLang="en-US"/>
              <a:t>数据展示</a:t>
            </a:r>
            <a:endParaRPr dirty="0"/>
          </a:p>
        </p:txBody>
      </p:sp>
      <p:sp>
        <p:nvSpPr>
          <p:cNvPr id="26" name="矩形 33">
            <a:extLst>
              <a:ext uri="{FF2B5EF4-FFF2-40B4-BE49-F238E27FC236}">
                <a16:creationId xmlns:a16="http://schemas.microsoft.com/office/drawing/2014/main" id="{B861BB24-9F33-40A9-ADC2-8B119CD43456}"/>
              </a:ext>
            </a:extLst>
          </p:cNvPr>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7" name="矩形 34">
            <a:extLst>
              <a:ext uri="{FF2B5EF4-FFF2-40B4-BE49-F238E27FC236}">
                <a16:creationId xmlns:a16="http://schemas.microsoft.com/office/drawing/2014/main" id="{73140BCF-E1DA-4C77-9FDB-10874ADDBFD1}"/>
              </a:ext>
            </a:extLst>
          </p:cNvPr>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 name="矩形 35">
            <a:extLst>
              <a:ext uri="{FF2B5EF4-FFF2-40B4-BE49-F238E27FC236}">
                <a16:creationId xmlns:a16="http://schemas.microsoft.com/office/drawing/2014/main" id="{814CFEE3-F193-4768-98C9-F438FBA15147}"/>
              </a:ext>
            </a:extLst>
          </p:cNvPr>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9" name="矩形 36">
            <a:extLst>
              <a:ext uri="{FF2B5EF4-FFF2-40B4-BE49-F238E27FC236}">
                <a16:creationId xmlns:a16="http://schemas.microsoft.com/office/drawing/2014/main" id="{C7221BC5-B6CD-4AF3-B22C-C1F2584B31DF}"/>
              </a:ext>
            </a:extLst>
          </p:cNvPr>
          <p:cNvSpPr/>
          <p:nvPr/>
        </p:nvSpPr>
        <p:spPr>
          <a:xfrm>
            <a:off x="7861300"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30" name="矩形 37">
            <a:extLst>
              <a:ext uri="{FF2B5EF4-FFF2-40B4-BE49-F238E27FC236}">
                <a16:creationId xmlns:a16="http://schemas.microsoft.com/office/drawing/2014/main" id="{A44EB051-225E-41AA-8F6F-2BC763C5C380}"/>
              </a:ext>
            </a:extLst>
          </p:cNvPr>
          <p:cNvSpPr/>
          <p:nvPr/>
        </p:nvSpPr>
        <p:spPr>
          <a:xfrm>
            <a:off x="762635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31" name="矩形 38">
            <a:extLst>
              <a:ext uri="{FF2B5EF4-FFF2-40B4-BE49-F238E27FC236}">
                <a16:creationId xmlns:a16="http://schemas.microsoft.com/office/drawing/2014/main" id="{23BD6F86-60F2-4173-84BD-BCCD0AC22EA3}"/>
              </a:ext>
            </a:extLst>
          </p:cNvPr>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17" name="文本框 16">
            <a:extLst>
              <a:ext uri="{FF2B5EF4-FFF2-40B4-BE49-F238E27FC236}">
                <a16:creationId xmlns:a16="http://schemas.microsoft.com/office/drawing/2014/main" id="{714DA921-5A24-4F4A-AB76-E727B0E8A04A}"/>
              </a:ext>
            </a:extLst>
          </p:cNvPr>
          <p:cNvSpPr txBox="1"/>
          <p:nvPr/>
        </p:nvSpPr>
        <p:spPr>
          <a:xfrm>
            <a:off x="5319800" y="1319094"/>
            <a:ext cx="3670087" cy="1639864"/>
          </a:xfrm>
        </p:spPr>
        <p:txBody>
          <a:bodyPr wrap="square">
            <a:spAutoFit/>
          </a:bodyPr>
          <a:lstStyle/>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1.</a:t>
            </a:r>
            <a:r>
              <a:rPr lang="zh-CN" altLang="en-US" dirty="0">
                <a:solidFill>
                  <a:srgbClr val="000000">
                    <a:alpha val="100000"/>
                  </a:srgbClr>
                </a:solidFill>
                <a:latin typeface="宋体"/>
                <a:ea typeface="宋体"/>
              </a:rPr>
              <a:t>立即训练按钮：通过点击该按钮，用户将开始模型的训练过程，系统会自动记录和展示训练进度，确保您随时了解训练状态。</a:t>
            </a:r>
            <a:endParaRPr lang="en-US" altLang="zh-CN" dirty="0">
              <a:solidFill>
                <a:srgbClr val="000000">
                  <a:alpha val="100000"/>
                </a:srgbClr>
              </a:solidFill>
              <a:latin typeface="宋体"/>
              <a:ea typeface="宋体"/>
            </a:endParaRPr>
          </a:p>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2.</a:t>
            </a:r>
            <a:r>
              <a:rPr lang="zh-CN" altLang="en-US" dirty="0">
                <a:solidFill>
                  <a:srgbClr val="000000">
                    <a:alpha val="100000"/>
                  </a:srgbClr>
                </a:solidFill>
                <a:latin typeface="宋体"/>
                <a:ea typeface="宋体"/>
              </a:rPr>
              <a:t>训练参数设置按钮：在开始训练之前，用户可以选择合适的模型和数据配置，这将直接影响训练效果和结果的准确性。</a:t>
            </a:r>
            <a:endParaRPr lang="en-US" altLang="zh-CN" dirty="0">
              <a:solidFill>
                <a:srgbClr val="000000">
                  <a:alpha val="100000"/>
                </a:srgbClr>
              </a:solidFill>
              <a:latin typeface="宋体"/>
              <a:ea typeface="宋体"/>
            </a:endParaRPr>
          </a:p>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3.</a:t>
            </a:r>
            <a:r>
              <a:rPr lang="zh-CN" altLang="en-US" dirty="0">
                <a:solidFill>
                  <a:srgbClr val="000000">
                    <a:alpha val="100000"/>
                  </a:srgbClr>
                </a:solidFill>
                <a:latin typeface="宋体"/>
                <a:ea typeface="宋体"/>
              </a:rPr>
              <a:t>查看训练进度按钮：训练开始后，用户可以随时查看训练的实时进度和结果，及时调整策略和参数以优化模型表现。</a:t>
            </a:r>
            <a:endParaRPr lang="en-US" altLang="zh-CN" dirty="0">
              <a:solidFill>
                <a:srgbClr val="000000">
                  <a:alpha val="100000"/>
                </a:srgbClr>
              </a:solidFill>
              <a:latin typeface="宋体"/>
              <a:ea typeface="宋体"/>
            </a:endParaRPr>
          </a:p>
        </p:txBody>
      </p:sp>
      <p:grpSp>
        <p:nvGrpSpPr>
          <p:cNvPr id="15" name="组合 7">
            <a:extLst>
              <a:ext uri="{FF2B5EF4-FFF2-40B4-BE49-F238E27FC236}">
                <a16:creationId xmlns:a16="http://schemas.microsoft.com/office/drawing/2014/main" id="{04EDC784-6FB6-402A-8F78-B2E1762F890B}"/>
              </a:ext>
            </a:extLst>
          </p:cNvPr>
          <p:cNvGrpSpPr/>
          <p:nvPr/>
        </p:nvGrpSpPr>
        <p:grpSpPr>
          <a:xfrm>
            <a:off x="304836" y="1076883"/>
            <a:ext cx="719144" cy="720730"/>
            <a:chOff x="-1" y="0"/>
            <a:chExt cx="719140" cy="720725"/>
          </a:xfrm>
        </p:grpSpPr>
        <p:sp>
          <p:nvSpPr>
            <p:cNvPr id="16" name="椭圆 8">
              <a:extLst>
                <a:ext uri="{FF2B5EF4-FFF2-40B4-BE49-F238E27FC236}">
                  <a16:creationId xmlns:a16="http://schemas.microsoft.com/office/drawing/2014/main" id="{6D200686-5344-41C1-B760-0C25FA9FE9FC}"/>
                </a:ext>
              </a:extLst>
            </p:cNvPr>
            <p:cNvSpPr/>
            <p:nvPr/>
          </p:nvSpPr>
          <p:spPr>
            <a:xfrm>
              <a:off x="-1" y="0"/>
              <a:ext cx="719140" cy="720725"/>
            </a:xfrm>
            <a:prstGeom prst="ellipse">
              <a:avLst/>
            </a:prstGeom>
            <a:solidFill>
              <a:srgbClr val="414455"/>
            </a:solidFill>
            <a:ln w="12700" cap="flat">
              <a:noFill/>
              <a:miter lim="400000"/>
            </a:ln>
            <a:effectLst/>
          </p:spPr>
          <p:txBody>
            <a:bodyPr wrap="square" lIns="45719" tIns="45719" rIns="45719" bIns="45719" numCol="1" anchor="ctr">
              <a:noAutofit/>
            </a:bodyPr>
            <a:lstStyle/>
            <a:p>
              <a:pPr algn="ctr">
                <a:defRPr sz="1400">
                  <a:solidFill>
                    <a:srgbClr val="FFFFFF"/>
                  </a:solidFill>
                  <a:latin typeface="微软雅黑"/>
                  <a:ea typeface="微软雅黑"/>
                  <a:cs typeface="微软雅黑"/>
                  <a:sym typeface="微软雅黑"/>
                </a:defRPr>
              </a:pPr>
              <a:endParaRPr/>
            </a:p>
          </p:txBody>
        </p:sp>
        <p:sp>
          <p:nvSpPr>
            <p:cNvPr id="22" name="TextBox 9">
              <a:extLst>
                <a:ext uri="{FF2B5EF4-FFF2-40B4-BE49-F238E27FC236}">
                  <a16:creationId xmlns:a16="http://schemas.microsoft.com/office/drawing/2014/main" id="{A6D7F3A1-847F-467B-9104-074F1570D4EE}"/>
                </a:ext>
              </a:extLst>
            </p:cNvPr>
            <p:cNvSpPr txBox="1"/>
            <p:nvPr/>
          </p:nvSpPr>
          <p:spPr>
            <a:xfrm>
              <a:off x="105569" y="93662"/>
              <a:ext cx="512315" cy="523214"/>
            </a:xfrm>
            <a:prstGeom prst="rect">
              <a:avLst/>
            </a:prstGeom>
            <a:noFill/>
            <a:ln w="12700" cap="flat">
              <a:noFill/>
              <a:miter lim="400000"/>
            </a:ln>
            <a:effectLst/>
            <a:extLst>
              <a:ext uri="{C572A759-6A51-4108-AA02-DFA0A04FC94B}"/>
            </a:extLst>
          </p:spPr>
          <p:txBody>
            <a:bodyPr wrap="none" lIns="45719" tIns="45719" rIns="45719" bIns="45719" numCol="1" anchor="t">
              <a:spAutoFit/>
            </a:bodyPr>
            <a:lstStyle>
              <a:lvl1pPr>
                <a:defRPr sz="2800">
                  <a:solidFill>
                    <a:srgbClr val="FFFFFF"/>
                  </a:solidFill>
                  <a:latin typeface="微软雅黑"/>
                  <a:ea typeface="微软雅黑"/>
                  <a:cs typeface="微软雅黑"/>
                  <a:sym typeface="微软雅黑"/>
                </a:defRPr>
              </a:lvl1pPr>
            </a:lstStyle>
            <a:p>
              <a:pPr>
                <a:buClrTx/>
                <a:buSzTx/>
                <a:buFontTx/>
                <a:buNone/>
              </a:pPr>
              <a:r>
                <a:rPr dirty="0"/>
                <a:t>0</a:t>
              </a:r>
              <a:r>
                <a:rPr lang="en-US" altLang="zh-CN" dirty="0"/>
                <a:t>2</a:t>
              </a:r>
              <a:endParaRPr dirty="0"/>
            </a:p>
          </p:txBody>
        </p:sp>
      </p:grpSp>
      <p:sp>
        <p:nvSpPr>
          <p:cNvPr id="23" name="文本框 22">
            <a:extLst>
              <a:ext uri="{FF2B5EF4-FFF2-40B4-BE49-F238E27FC236}">
                <a16:creationId xmlns:a16="http://schemas.microsoft.com/office/drawing/2014/main" id="{A90FAA53-71EA-4E37-BA0B-C6F8CC241FF4}"/>
              </a:ext>
            </a:extLst>
          </p:cNvPr>
          <p:cNvSpPr txBox="1"/>
          <p:nvPr/>
        </p:nvSpPr>
        <p:spPr>
          <a:xfrm>
            <a:off x="1181247" y="1176896"/>
            <a:ext cx="2496901" cy="520700"/>
          </a:xfrm>
        </p:spPr>
        <p:txBody>
          <a:bodyPr wrap="square">
            <a:spAutoFit/>
          </a:bodyPr>
          <a:lstStyle/>
          <a:p>
            <a:r>
              <a:rPr lang="zh-CN" altLang="en-US" sz="2800" b="1" dirty="0">
                <a:solidFill>
                  <a:srgbClr val="000000">
                    <a:alpha val="100000"/>
                  </a:srgbClr>
                </a:solidFill>
                <a:latin typeface="宋体"/>
                <a:ea typeface="宋体"/>
              </a:rPr>
              <a:t>模型训练模块</a:t>
            </a:r>
          </a:p>
          <a:p>
            <a:pPr>
              <a:buClrTx/>
              <a:buSzTx/>
              <a:buFontTx/>
              <a:buNone/>
            </a:pPr>
            <a:endParaRPr dirty="0"/>
          </a:p>
        </p:txBody>
      </p:sp>
      <p:pic>
        <p:nvPicPr>
          <p:cNvPr id="2" name="图片 1">
            <a:extLst>
              <a:ext uri="{FF2B5EF4-FFF2-40B4-BE49-F238E27FC236}">
                <a16:creationId xmlns:a16="http://schemas.microsoft.com/office/drawing/2014/main" id="{274E7029-E96A-4B3F-A14D-428545789C8C}"/>
              </a:ext>
            </a:extLst>
          </p:cNvPr>
          <p:cNvPicPr>
            <a:picLocks noChangeAspect="1"/>
          </p:cNvPicPr>
          <p:nvPr/>
        </p:nvPicPr>
        <p:blipFill>
          <a:blip r:embed="rId2"/>
          <a:stretch>
            <a:fillRect/>
          </a:stretch>
        </p:blipFill>
        <p:spPr>
          <a:xfrm>
            <a:off x="304836" y="2481443"/>
            <a:ext cx="4718069" cy="1928924"/>
          </a:xfrm>
          <a:prstGeom prst="rect">
            <a:avLst/>
          </a:prstGeom>
        </p:spPr>
      </p:pic>
    </p:spTree>
    <p:extLst>
      <p:ext uri="{BB962C8B-B14F-4D97-AF65-F5344CB8AC3E}">
        <p14:creationId xmlns:p14="http://schemas.microsoft.com/office/powerpoint/2010/main" val="679393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矩形 23"/>
          <p:cNvSpPr txBox="1"/>
          <p:nvPr/>
        </p:nvSpPr>
        <p:spPr>
          <a:xfrm>
            <a:off x="2947364" y="1559425"/>
            <a:ext cx="3551238" cy="1120140"/>
          </a:xfrm>
          <a:prstGeom prst="rect">
            <a:avLst/>
          </a:prstGeom>
          <a:ln w="12700">
            <a:miter lim="400000"/>
          </a:ln>
          <a:extLst>
            <a:ext uri="{C572A759-6A51-4108-AA02-DFA0A04FC94B}"/>
          </a:extLst>
        </p:spPr>
        <p:txBody>
          <a:bodyPr lIns="45719" rIns="45719">
            <a:spAutoFit/>
          </a:bodyPr>
          <a:lstStyle>
            <a:lvl1pPr>
              <a:lnSpc>
                <a:spcPct val="150000"/>
              </a:lnSpc>
              <a:defRPr sz="6600">
                <a:solidFill>
                  <a:srgbClr val="414455"/>
                </a:solidFill>
                <a:latin typeface="Impact"/>
                <a:ea typeface="Impact"/>
                <a:cs typeface="Impact"/>
                <a:sym typeface="Impact"/>
              </a:defRPr>
            </a:lvl1pPr>
          </a:lstStyle>
          <a:p>
            <a:r>
              <a:t>THANKS!</a:t>
            </a:r>
          </a:p>
        </p:txBody>
      </p:sp>
      <p:sp>
        <p:nvSpPr>
          <p:cNvPr id="233" name="矩形 24"/>
          <p:cNvSpPr txBox="1"/>
          <p:nvPr/>
        </p:nvSpPr>
        <p:spPr>
          <a:xfrm>
            <a:off x="1331912" y="1995488"/>
            <a:ext cx="6438900" cy="412750"/>
          </a:xfrm>
          <a:prstGeom prst="rect">
            <a:avLst/>
          </a:prstGeom>
          <a:ln w="12700">
            <a:miter lim="400000"/>
          </a:ln>
          <a:extLst>
            <a:ext uri="{C572A759-6A51-4108-AA02-DFA0A04FC94B}"/>
          </a:extLst>
        </p:spPr>
        <p:txBody>
          <a:bodyPr lIns="45719" rIns="45719">
            <a:spAutoFit/>
          </a:bodyPr>
          <a:lstStyle/>
          <a:p>
            <a:pPr>
              <a:lnSpc>
                <a:spcPct val="150000"/>
              </a:lnSpc>
              <a:buClrTx/>
              <a:buSzTx/>
              <a:buFontTx/>
              <a:buNone/>
              <a:defRPr sz="1400" b="0" i="0" u="none" strike="noStrike" spc="0" baseline="0">
                <a:ln>
                  <a:noFill/>
                </a:ln>
                <a:solidFill>
                  <a:srgbClr val="414455">
                    <a:alpha val="100000"/>
                  </a:srgbClr>
                </a:solidFill>
                <a:effectLst/>
                <a:latin typeface="微软雅黑"/>
                <a:ea typeface="微软雅黑"/>
                <a:cs typeface="微软雅黑"/>
                <a:sym typeface="微软雅黑"/>
              </a:defRPr>
            </a:pPr>
            <a: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par>
                          <p:cTn id="5" fill="hold">
                            <p:stCondLst>
                              <p:cond delay="0"/>
                            </p:stCondLst>
                            <p:childTnLst>
                              <p:par>
                                <p:cTn id="6" presetID="19" presetClass="entr" presetSubtype="5" fill="hold" nodeType="afterEffect">
                                  <p:stCondLst>
                                    <p:cond delay="0"/>
                                  </p:stCondLst>
                                  <p:iterate>
                                    <p:tmAbs val="0"/>
                                  </p:iterate>
                                  <p:childTnLst>
                                    <p:set>
                                      <p:cBhvr>
                                        <p:cTn id="7" fill="hold"/>
                                        <p:tgtEl>
                                          <p:spTgt spid="232"/>
                                        </p:tgtEl>
                                        <p:attrNameLst>
                                          <p:attrName>style.visibility</p:attrName>
                                        </p:attrNameLst>
                                      </p:cBhvr>
                                      <p:to>
                                        <p:strVal val="visible"/>
                                      </p:to>
                                    </p:set>
                                    <p:anim calcmode="lin" valueType="num">
                                      <p:cBhvr>
                                        <p:cTn id="8" dur="250" fill="hold"/>
                                        <p:tgtEl>
                                          <p:spTgt spid="232"/>
                                        </p:tgtEl>
                                        <p:attrNameLst>
                                          <p:attrName>ppt_w</p:attrName>
                                        </p:attrNameLst>
                                      </p:cBhvr>
                                      <p:tavLst>
                                        <p:tav tm="0">
                                          <p:val>
                                            <p:strVal val="#ppt_w"/>
                                          </p:val>
                                        </p:tav>
                                        <p:tav tm="100000">
                                          <p:val>
                                            <p:strVal val="#ppt_w"/>
                                          </p:val>
                                        </p:tav>
                                      </p:tavLst>
                                    </p:anim>
                                    <p:anim calcmode="lin" valueType="num">
                                      <p:cBhvr>
                                        <p:cTn id="9" dur="250" fill="hold"/>
                                        <p:tgtEl>
                                          <p:spTgt spid="232"/>
                                        </p:tgtEl>
                                        <p:attrNameLst>
                                          <p:attrName>ppt_h</p:attrName>
                                        </p:attrNameLst>
                                      </p:cBhvr>
                                      <p:tavLst>
                                        <p:tav tm="0" fmla="#ppt_h*sin(2.5*pi*$)">
                                          <p:val>
                                            <p:fltVal val="0"/>
                                          </p:val>
                                        </p:tav>
                                        <p:tav tm="100000">
                                          <p:val>
                                            <p:fltVal val="1"/>
                                          </p:val>
                                        </p:tav>
                                      </p:tavLst>
                                    </p:anim>
                                  </p:childTnLst>
                                </p:cTn>
                              </p:par>
                            </p:childTnLst>
                          </p:cTn>
                        </p:par>
                        <p:par>
                          <p:cTn id="10" fill="hold">
                            <p:stCondLst>
                              <p:cond delay="0"/>
                            </p:stCondLst>
                            <p:childTnLst>
                              <p:par>
                                <p:cTn id="11" presetID="9" presetClass="entr" fill="hold" nodeType="afterEffect">
                                  <p:stCondLst>
                                    <p:cond delay="0"/>
                                  </p:stCondLst>
                                  <p:iterate>
                                    <p:tmAbs val="0"/>
                                  </p:iterate>
                                  <p:childTnLst>
                                    <p:set>
                                      <p:cBhvr>
                                        <p:cTn id="12" fill="hold"/>
                                        <p:tgtEl>
                                          <p:spTgt spid="233"/>
                                        </p:tgtEl>
                                        <p:attrNameLst>
                                          <p:attrName>style.visibility</p:attrName>
                                        </p:attrNameLst>
                                      </p:cBhvr>
                                      <p:to>
                                        <p:strVal val="visible"/>
                                      </p:to>
                                    </p:set>
                                    <p:animEffect transition="in" filter="dissolve">
                                      <p:cBhvr>
                                        <p:cTn id="13" dur="300"/>
                                        <p:tgtEl>
                                          <p:spTgt spid="233"/>
                                        </p:tgtEl>
                                      </p:cBhvr>
                                    </p:animEffect>
                                  </p:childTnLst>
                                </p:cTn>
                              </p:par>
                            </p:childTnLst>
                          </p:cTn>
                        </p:par>
                      </p:childTnLst>
                    </p:cTn>
                  </p:par>
                </p:childTnLst>
              </p:cTn>
              <p:prevCondLst>
                <p:cond evt="onPrev" delay="0"/>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文本框 38"/>
          <p:cNvSpPr txBox="1"/>
          <p:nvPr/>
        </p:nvSpPr>
        <p:spPr>
          <a:xfrm>
            <a:off x="163512" y="2346325"/>
            <a:ext cx="3124201" cy="574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3200" b="1">
                <a:solidFill>
                  <a:srgbClr val="A6A6A6"/>
                </a:solidFill>
                <a:latin typeface="微软雅黑"/>
                <a:ea typeface="微软雅黑"/>
                <a:cs typeface="微软雅黑"/>
                <a:sym typeface="微软雅黑"/>
              </a:defRPr>
            </a:lvl1pPr>
          </a:lstStyle>
          <a:p>
            <a:r>
              <a:t>CONTENTS</a:t>
            </a:r>
          </a:p>
        </p:txBody>
      </p:sp>
      <p:sp>
        <p:nvSpPr>
          <p:cNvPr id="319" name="文本框 11"/>
          <p:cNvSpPr txBox="1"/>
          <p:nvPr/>
        </p:nvSpPr>
        <p:spPr>
          <a:xfrm>
            <a:off x="1979613" y="1976438"/>
            <a:ext cx="815341" cy="599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2800" b="1">
                <a:solidFill>
                  <a:srgbClr val="414455"/>
                </a:solidFill>
                <a:latin typeface="微软雅黑"/>
                <a:ea typeface="微软雅黑"/>
                <a:cs typeface="微软雅黑"/>
                <a:sym typeface="微软雅黑"/>
              </a:defRPr>
            </a:lvl1pPr>
          </a:lstStyle>
          <a:p>
            <a:r>
              <a:t>目录</a:t>
            </a:r>
          </a:p>
        </p:txBody>
      </p:sp>
      <p:sp>
        <p:nvSpPr>
          <p:cNvPr id="320" name="文本框 18"/>
          <p:cNvSpPr txBox="1"/>
          <p:nvPr/>
        </p:nvSpPr>
        <p:spPr>
          <a:xfrm>
            <a:off x="4313398" y="2139950"/>
            <a:ext cx="1014058"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solidFill>
                  <a:srgbClr val="404040"/>
                </a:solidFill>
                <a:latin typeface="微软雅黑"/>
                <a:ea typeface="微软雅黑"/>
                <a:cs typeface="微软雅黑"/>
                <a:sym typeface="微软雅黑"/>
              </a:defRPr>
            </a:lvl1pPr>
          </a:lstStyle>
          <a:p>
            <a:r>
              <a:rPr lang="zh-CN" altLang="en-US" dirty="0"/>
              <a:t>项目简介</a:t>
            </a:r>
          </a:p>
        </p:txBody>
      </p:sp>
      <p:grpSp>
        <p:nvGrpSpPr>
          <p:cNvPr id="323" name="组合 34"/>
          <p:cNvGrpSpPr/>
          <p:nvPr/>
        </p:nvGrpSpPr>
        <p:grpSpPr>
          <a:xfrm>
            <a:off x="3897668" y="2073275"/>
            <a:ext cx="414143" cy="497842"/>
            <a:chOff x="0" y="0"/>
            <a:chExt cx="414142" cy="497840"/>
          </a:xfrm>
        </p:grpSpPr>
        <p:sp>
          <p:nvSpPr>
            <p:cNvPr id="321" name="文本框 16"/>
            <p:cNvSpPr txBox="1"/>
            <p:nvPr/>
          </p:nvSpPr>
          <p:spPr>
            <a:xfrm>
              <a:off x="0" y="0"/>
              <a:ext cx="290622" cy="4978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tIns="45719" rIns="45719" bIns="45719" numCol="1" anchor="t">
              <a:spAutoFit/>
            </a:bodyPr>
            <a:lstStyle>
              <a:lvl1pPr algn="ctr">
                <a:defRPr sz="2800">
                  <a:solidFill>
                    <a:srgbClr val="414455"/>
                  </a:solidFill>
                </a:defRPr>
              </a:lvl1pPr>
            </a:lstStyle>
            <a:p>
              <a:r>
                <a:t>1</a:t>
              </a:r>
            </a:p>
          </p:txBody>
        </p:sp>
        <p:sp>
          <p:nvSpPr>
            <p:cNvPr id="322" name="直接连接符 17"/>
            <p:cNvSpPr/>
            <p:nvPr/>
          </p:nvSpPr>
          <p:spPr>
            <a:xfrm flipH="1">
              <a:off x="168079" y="179388"/>
              <a:ext cx="246064" cy="247650"/>
            </a:xfrm>
            <a:prstGeom prst="line">
              <a:avLst/>
            </a:prstGeom>
            <a:noFill/>
            <a:ln w="9525" cap="flat">
              <a:solidFill>
                <a:srgbClr val="5C307D"/>
              </a:solidFill>
              <a:prstDash val="solid"/>
              <a:round/>
            </a:ln>
            <a:effectLst/>
          </p:spPr>
          <p:txBody>
            <a:bodyPr wrap="square" lIns="45719" tIns="45719" rIns="45719" bIns="45719" numCol="1" anchor="t">
              <a:noAutofit/>
            </a:bodyPr>
            <a:lstStyle/>
            <a:p>
              <a:endParaRPr/>
            </a:p>
          </p:txBody>
        </p:sp>
      </p:grpSp>
      <p:sp>
        <p:nvSpPr>
          <p:cNvPr id="328" name="文本框 24"/>
          <p:cNvSpPr txBox="1"/>
          <p:nvPr/>
        </p:nvSpPr>
        <p:spPr>
          <a:xfrm>
            <a:off x="4313398" y="2719389"/>
            <a:ext cx="1015661"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solidFill>
                  <a:srgbClr val="404040"/>
                </a:solidFill>
                <a:latin typeface="微软雅黑"/>
                <a:ea typeface="微软雅黑"/>
                <a:cs typeface="微软雅黑"/>
                <a:sym typeface="微软雅黑"/>
              </a:defRPr>
            </a:lvl1pPr>
          </a:lstStyle>
          <a:p>
            <a:r>
              <a:rPr lang="zh-CN" altLang="en-US" dirty="0"/>
              <a:t>系统设计</a:t>
            </a:r>
          </a:p>
        </p:txBody>
      </p:sp>
      <p:grpSp>
        <p:nvGrpSpPr>
          <p:cNvPr id="331" name="组合 36"/>
          <p:cNvGrpSpPr/>
          <p:nvPr/>
        </p:nvGrpSpPr>
        <p:grpSpPr>
          <a:xfrm>
            <a:off x="3897668" y="2652714"/>
            <a:ext cx="414143" cy="497841"/>
            <a:chOff x="0" y="0"/>
            <a:chExt cx="414142" cy="497840"/>
          </a:xfrm>
        </p:grpSpPr>
        <p:sp>
          <p:nvSpPr>
            <p:cNvPr id="329" name="文本框 23"/>
            <p:cNvSpPr txBox="1"/>
            <p:nvPr/>
          </p:nvSpPr>
          <p:spPr>
            <a:xfrm>
              <a:off x="0" y="0"/>
              <a:ext cx="290622" cy="4978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tIns="45719" rIns="45719" bIns="45719" numCol="1" anchor="t">
              <a:spAutoFit/>
            </a:bodyPr>
            <a:lstStyle>
              <a:lvl1pPr algn="ctr">
                <a:defRPr sz="2800">
                  <a:solidFill>
                    <a:srgbClr val="414455"/>
                  </a:solidFill>
                </a:defRPr>
              </a:lvl1pPr>
            </a:lstStyle>
            <a:p>
              <a:r>
                <a:t>2</a:t>
              </a:r>
            </a:p>
          </p:txBody>
        </p:sp>
        <p:sp>
          <p:nvSpPr>
            <p:cNvPr id="330" name="直接连接符 23"/>
            <p:cNvSpPr/>
            <p:nvPr/>
          </p:nvSpPr>
          <p:spPr>
            <a:xfrm flipH="1">
              <a:off x="168079" y="179386"/>
              <a:ext cx="246064" cy="246064"/>
            </a:xfrm>
            <a:prstGeom prst="line">
              <a:avLst/>
            </a:prstGeom>
            <a:noFill/>
            <a:ln w="9525" cap="flat">
              <a:solidFill>
                <a:srgbClr val="5C307D"/>
              </a:solidFill>
              <a:prstDash val="solid"/>
              <a:round/>
            </a:ln>
            <a:effectLst/>
          </p:spPr>
          <p:txBody>
            <a:bodyPr wrap="square" lIns="45719" tIns="45719" rIns="45719" bIns="45719" numCol="1" anchor="t">
              <a:noAutofit/>
            </a:bodyPr>
            <a:lstStyle/>
            <a:p>
              <a:endParaRPr/>
            </a:p>
          </p:txBody>
        </p:sp>
      </p:grpSp>
      <p:sp>
        <p:nvSpPr>
          <p:cNvPr id="336" name="文本框 30"/>
          <p:cNvSpPr txBox="1"/>
          <p:nvPr/>
        </p:nvSpPr>
        <p:spPr>
          <a:xfrm>
            <a:off x="4313398" y="3292475"/>
            <a:ext cx="1015661"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solidFill>
                  <a:srgbClr val="404040"/>
                </a:solidFill>
                <a:latin typeface="微软雅黑"/>
                <a:ea typeface="微软雅黑"/>
                <a:cs typeface="微软雅黑"/>
                <a:sym typeface="微软雅黑"/>
              </a:defRPr>
            </a:lvl1pPr>
          </a:lstStyle>
          <a:p>
            <a:r>
              <a:rPr lang="zh-CN" altLang="en-US" dirty="0"/>
              <a:t>功能展示</a:t>
            </a:r>
            <a:endParaRPr dirty="0"/>
          </a:p>
        </p:txBody>
      </p:sp>
      <p:grpSp>
        <p:nvGrpSpPr>
          <p:cNvPr id="339" name="组合 38"/>
          <p:cNvGrpSpPr/>
          <p:nvPr/>
        </p:nvGrpSpPr>
        <p:grpSpPr>
          <a:xfrm>
            <a:off x="3897668" y="3225800"/>
            <a:ext cx="414143" cy="497842"/>
            <a:chOff x="0" y="0"/>
            <a:chExt cx="414142" cy="497840"/>
          </a:xfrm>
        </p:grpSpPr>
        <p:sp>
          <p:nvSpPr>
            <p:cNvPr id="337" name="文本框 29"/>
            <p:cNvSpPr txBox="1"/>
            <p:nvPr/>
          </p:nvSpPr>
          <p:spPr>
            <a:xfrm>
              <a:off x="0" y="0"/>
              <a:ext cx="290622" cy="4978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tIns="45719" rIns="45719" bIns="45719" numCol="1" anchor="t">
              <a:spAutoFit/>
            </a:bodyPr>
            <a:lstStyle>
              <a:lvl1pPr algn="ctr">
                <a:defRPr sz="2800">
                  <a:solidFill>
                    <a:srgbClr val="414455"/>
                  </a:solidFill>
                </a:defRPr>
              </a:lvl1pPr>
            </a:lstStyle>
            <a:p>
              <a:r>
                <a:t>3</a:t>
              </a:r>
            </a:p>
          </p:txBody>
        </p:sp>
        <p:sp>
          <p:nvSpPr>
            <p:cNvPr id="338" name="直接连接符 29"/>
            <p:cNvSpPr/>
            <p:nvPr/>
          </p:nvSpPr>
          <p:spPr>
            <a:xfrm flipH="1">
              <a:off x="168079" y="179388"/>
              <a:ext cx="246064" cy="247650"/>
            </a:xfrm>
            <a:prstGeom prst="line">
              <a:avLst/>
            </a:prstGeom>
            <a:noFill/>
            <a:ln w="9525" cap="flat">
              <a:solidFill>
                <a:srgbClr val="5C307D"/>
              </a:solidFill>
              <a:prstDash val="solid"/>
              <a:round/>
            </a:ln>
            <a:effectLst/>
          </p:spPr>
          <p:txBody>
            <a:bodyPr wrap="square" lIns="45719" tIns="45719" rIns="45719" bIns="45719" numCol="1" anchor="t">
              <a:noAutofit/>
            </a:bodyPr>
            <a:lstStyle/>
            <a:p>
              <a:endParaRPr/>
            </a:p>
          </p:txBody>
        </p:sp>
      </p:grpSp>
      <p:sp>
        <p:nvSpPr>
          <p:cNvPr id="344" name="直接连接符 33"/>
          <p:cNvSpPr/>
          <p:nvPr/>
        </p:nvSpPr>
        <p:spPr>
          <a:xfrm>
            <a:off x="3278187" y="2139950"/>
            <a:ext cx="1" cy="1546226"/>
          </a:xfrm>
          <a:prstGeom prst="line">
            <a:avLst/>
          </a:prstGeom>
          <a:ln>
            <a:solidFill>
              <a:srgbClr val="808080"/>
            </a:solidFill>
          </a:ln>
        </p:spPr>
        <p:txBody>
          <a:bodyPr lIns="45719" rIns="45719"/>
          <a:lstStyle/>
          <a:p>
            <a:endParaRPr/>
          </a:p>
        </p:txBody>
      </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xmlns:m="http://schemas.openxmlformats.org/officeDocument/2006/math" xmlns:a14="http://schemas.microsoft.com/office/drawing/2010/main">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0" nodeType="afterEffect">
                                  <p:stCondLst>
                                    <p:cond delay="0"/>
                                  </p:stCondLst>
                                  <p:iterate>
                                    <p:tmAbs val="0"/>
                                  </p:iterate>
                                  <p:childTnLst>
                                    <p:set>
                                      <p:cBhvr>
                                        <p:cTn id="6" fill="hold"/>
                                        <p:tgtEl>
                                          <p:spTgt spid="319"/>
                                        </p:tgtEl>
                                        <p:attrNameLst>
                                          <p:attrName>style.visibility</p:attrName>
                                        </p:attrNameLst>
                                      </p:cBhvr>
                                      <p:to>
                                        <p:strVal val="visible"/>
                                      </p:to>
                                    </p:set>
                                    <p:animEffect transition="in" filter="dissolve">
                                      <p:cBhvr>
                                        <p:cTn id="7" dur="750"/>
                                        <p:tgtEl>
                                          <p:spTgt spid="319"/>
                                        </p:tgtEl>
                                      </p:cBhvr>
                                    </p:animEffect>
                                  </p:childTnLst>
                                </p:cTn>
                              </p:par>
                            </p:childTnLst>
                          </p:cTn>
                        </p:par>
                        <p:par>
                          <p:cTn id="8" fill="hold">
                            <p:stCondLst>
                              <p:cond delay="750"/>
                            </p:stCondLst>
                            <p:childTnLst>
                              <p:par>
                                <p:cTn id="9" presetID="9" presetClass="entr" fill="hold" grpId="0" nodeType="afterEffect">
                                  <p:stCondLst>
                                    <p:cond delay="0"/>
                                  </p:stCondLst>
                                  <p:iterate>
                                    <p:tmAbs val="0"/>
                                  </p:iterate>
                                  <p:childTnLst>
                                    <p:set>
                                      <p:cBhvr>
                                        <p:cTn id="10" fill="hold"/>
                                        <p:tgtEl>
                                          <p:spTgt spid="318"/>
                                        </p:tgtEl>
                                        <p:attrNameLst>
                                          <p:attrName>style.visibility</p:attrName>
                                        </p:attrNameLst>
                                      </p:cBhvr>
                                      <p:to>
                                        <p:strVal val="visible"/>
                                      </p:to>
                                    </p:set>
                                    <p:animEffect transition="in" filter="dissolve">
                                      <p:cBhvr>
                                        <p:cTn id="11" dur="750"/>
                                        <p:tgtEl>
                                          <p:spTgt spid="318"/>
                                        </p:tgtEl>
                                      </p:cBhvr>
                                    </p:animEffect>
                                  </p:childTnLst>
                                </p:cTn>
                              </p:par>
                            </p:childTnLst>
                          </p:cTn>
                        </p:par>
                        <p:par>
                          <p:cTn id="12" fill="hold">
                            <p:stCondLst>
                              <p:cond delay="1500"/>
                            </p:stCondLst>
                            <p:childTnLst>
                              <p:par>
                                <p:cTn id="13" presetID="2" presetClass="entr" presetSubtype="1" fill="hold" grpId="0" nodeType="afterEffect">
                                  <p:stCondLst>
                                    <p:cond delay="0"/>
                                  </p:stCondLst>
                                  <p:iterate>
                                    <p:tmAbs val="0"/>
                                  </p:iterate>
                                  <p:childTnLst>
                                    <p:set>
                                      <p:cBhvr>
                                        <p:cTn id="14" fill="hold"/>
                                        <p:tgtEl>
                                          <p:spTgt spid="344"/>
                                        </p:tgtEl>
                                        <p:attrNameLst>
                                          <p:attrName>style.visibility</p:attrName>
                                        </p:attrNameLst>
                                      </p:cBhvr>
                                      <p:to>
                                        <p:strVal val="visible"/>
                                      </p:to>
                                    </p:set>
                                    <p:anim calcmode="lin" valueType="num">
                                      <p:cBhvr>
                                        <p:cTn id="15" dur="500" fill="hold"/>
                                        <p:tgtEl>
                                          <p:spTgt spid="344"/>
                                        </p:tgtEl>
                                        <p:attrNameLst>
                                          <p:attrName>ppt_x</p:attrName>
                                        </p:attrNameLst>
                                      </p:cBhvr>
                                      <p:tavLst>
                                        <p:tav tm="0">
                                          <p:val>
                                            <p:strVal val="#ppt_x"/>
                                          </p:val>
                                        </p:tav>
                                        <p:tav tm="100000">
                                          <p:val>
                                            <p:strVal val="#ppt_x"/>
                                          </p:val>
                                        </p:tav>
                                      </p:tavLst>
                                    </p:anim>
                                    <p:anim calcmode="lin" valueType="num">
                                      <p:cBhvr>
                                        <p:cTn id="16" dur="500" fill="hold"/>
                                        <p:tgtEl>
                                          <p:spTgt spid="344"/>
                                        </p:tgtEl>
                                        <p:attrNameLst>
                                          <p:attrName>ppt_y</p:attrName>
                                        </p:attrNameLst>
                                      </p:cBhvr>
                                      <p:tavLst>
                                        <p:tav tm="0">
                                          <p:val>
                                            <p:strVal val="0-#ppt_h/2"/>
                                          </p:val>
                                        </p:tav>
                                        <p:tav tm="100000">
                                          <p:val>
                                            <p:strVal val="#ppt_y"/>
                                          </p:val>
                                        </p:tav>
                                      </p:tavLst>
                                    </p:anim>
                                  </p:childTnLst>
                                </p:cTn>
                              </p:par>
                            </p:childTnLst>
                          </p:cTn>
                        </p:par>
                        <p:par>
                          <p:cTn id="17" fill="hold">
                            <p:stCondLst>
                              <p:cond delay="2000"/>
                            </p:stCondLst>
                            <p:childTnLst>
                              <p:par>
                                <p:cTn id="18" presetID="9" presetClass="entr" fill="hold" grpId="0" nodeType="afterEffect">
                                  <p:stCondLst>
                                    <p:cond delay="0"/>
                                  </p:stCondLst>
                                  <p:iterate>
                                    <p:tmAbs val="0"/>
                                  </p:iterate>
                                  <p:childTnLst>
                                    <p:set>
                                      <p:cBhvr>
                                        <p:cTn id="19" fill="hold"/>
                                        <p:tgtEl>
                                          <p:spTgt spid="323"/>
                                        </p:tgtEl>
                                        <p:attrNameLst>
                                          <p:attrName>style.visibility</p:attrName>
                                        </p:attrNameLst>
                                      </p:cBhvr>
                                      <p:to>
                                        <p:strVal val="visible"/>
                                      </p:to>
                                    </p:set>
                                    <p:animEffect transition="in" filter="dissolve">
                                      <p:cBhvr>
                                        <p:cTn id="20" dur="1000"/>
                                        <p:tgtEl>
                                          <p:spTgt spid="323"/>
                                        </p:tgtEl>
                                      </p:cBhvr>
                                    </p:animEffect>
                                  </p:childTnLst>
                                </p:cTn>
                              </p:par>
                            </p:childTnLst>
                          </p:cTn>
                        </p:par>
                        <p:par>
                          <p:cTn id="21" fill="hold">
                            <p:stCondLst>
                              <p:cond delay="0"/>
                            </p:stCondLst>
                            <p:childTnLst>
                              <p:par>
                                <p:cTn id="22" presetID="-1" presetClass="path" presetSubtype="0" accel="50000" decel="50000" fill="hold" nodeType="afterEffect">
                                  <p:stCondLst>
                                    <p:cond delay="0"/>
                                  </p:stCondLst>
                                  <p:childTnLst>
                                    <p:animMotion origin="layout" path="M 0.000000 0.000000 L 0.037369 -0.041213" pathEditMode="relative">
                                      <p:cBhvr>
                                        <p:cTn id="23" dur="700" fill="hold"/>
                                        <p:tgtEl>
                                          <p:spTgt spid="323"/>
                                        </p:tgtEl>
                                        <p:attrNameLst>
                                          <p:attrName>ppt_x</p:attrName>
                                          <p:attrName>ppt_y</p:attrName>
                                        </p:attrNameLst>
                                      </p:cBhvr>
                                    </p:animMotion>
                                  </p:childTnLst>
                                </p:cTn>
                              </p:par>
                            </p:childTnLst>
                          </p:cTn>
                        </p:par>
                        <p:par>
                          <p:cTn id="24" fill="hold">
                            <p:stCondLst>
                              <p:cond delay="700"/>
                            </p:stCondLst>
                            <p:childTnLst>
                              <p:par>
                                <p:cTn id="25" presetID="22" presetClass="entr" presetSubtype="8" fill="hold" grpId="0" nodeType="afterEffect">
                                  <p:stCondLst>
                                    <p:cond delay="250"/>
                                  </p:stCondLst>
                                  <p:iterate>
                                    <p:tmAbs val="0"/>
                                  </p:iterate>
                                  <p:childTnLst>
                                    <p:set>
                                      <p:cBhvr>
                                        <p:cTn id="26" fill="hold"/>
                                        <p:tgtEl>
                                          <p:spTgt spid="320"/>
                                        </p:tgtEl>
                                        <p:attrNameLst>
                                          <p:attrName>style.visibility</p:attrName>
                                        </p:attrNameLst>
                                      </p:cBhvr>
                                      <p:to>
                                        <p:strVal val="visible"/>
                                      </p:to>
                                    </p:set>
                                    <p:animEffect transition="in" filter="wipe(left)">
                                      <p:cBhvr>
                                        <p:cTn id="27" dur="500"/>
                                        <p:tgtEl>
                                          <p:spTgt spid="320"/>
                                        </p:tgtEl>
                                      </p:cBhvr>
                                    </p:animEffect>
                                  </p:childTnLst>
                                </p:cTn>
                              </p:par>
                            </p:childTnLst>
                          </p:cTn>
                        </p:par>
                        <p:par>
                          <p:cTn id="28" fill="hold">
                            <p:stCondLst>
                              <p:cond delay="1450"/>
                            </p:stCondLst>
                            <p:childTnLst>
                              <p:par>
                                <p:cTn id="29" presetID="9" presetClass="entr" fill="hold" grpId="0" nodeType="afterEffect">
                                  <p:stCondLst>
                                    <p:cond delay="250"/>
                                  </p:stCondLst>
                                  <p:iterate>
                                    <p:tmAbs val="0"/>
                                  </p:iterate>
                                  <p:childTnLst>
                                    <p:set>
                                      <p:cBhvr>
                                        <p:cTn id="30" fill="hold"/>
                                        <p:tgtEl>
                                          <p:spTgt spid="331"/>
                                        </p:tgtEl>
                                        <p:attrNameLst>
                                          <p:attrName>style.visibility</p:attrName>
                                        </p:attrNameLst>
                                      </p:cBhvr>
                                      <p:to>
                                        <p:strVal val="visible"/>
                                      </p:to>
                                    </p:set>
                                    <p:animEffect transition="in" filter="dissolve">
                                      <p:cBhvr>
                                        <p:cTn id="31" dur="1000"/>
                                        <p:tgtEl>
                                          <p:spTgt spid="331"/>
                                        </p:tgtEl>
                                      </p:cBhvr>
                                    </p:animEffect>
                                  </p:childTnLst>
                                </p:cTn>
                              </p:par>
                            </p:childTnLst>
                          </p:cTn>
                        </p:par>
                        <p:par>
                          <p:cTn id="32" fill="hold">
                            <p:stCondLst>
                              <p:cond delay="0"/>
                            </p:stCondLst>
                            <p:childTnLst>
                              <p:par>
                                <p:cTn id="33" presetID="-1" presetClass="path" presetSubtype="0" accel="50000" decel="50000" fill="hold" nodeType="afterEffect">
                                  <p:stCondLst>
                                    <p:cond delay="250"/>
                                  </p:stCondLst>
                                  <p:childTnLst>
                                    <p:animMotion origin="layout" path="M 0.000000 0.000000 L 0.037369 -0.041197" pathEditMode="relative">
                                      <p:cBhvr>
                                        <p:cTn id="34" dur="700" fill="hold"/>
                                        <p:tgtEl>
                                          <p:spTgt spid="331"/>
                                        </p:tgtEl>
                                        <p:attrNameLst>
                                          <p:attrName>ppt_x</p:attrName>
                                          <p:attrName>ppt_y</p:attrName>
                                        </p:attrNameLst>
                                      </p:cBhvr>
                                    </p:animMotion>
                                  </p:childTnLst>
                                </p:cTn>
                              </p:par>
                            </p:childTnLst>
                          </p:cTn>
                        </p:par>
                        <p:par>
                          <p:cTn id="35" fill="hold">
                            <p:stCondLst>
                              <p:cond delay="950"/>
                            </p:stCondLst>
                            <p:childTnLst>
                              <p:par>
                                <p:cTn id="36" presetID="22" presetClass="entr" presetSubtype="8" fill="hold" grpId="0" nodeType="afterEffect">
                                  <p:stCondLst>
                                    <p:cond delay="500"/>
                                  </p:stCondLst>
                                  <p:iterate>
                                    <p:tmAbs val="0"/>
                                  </p:iterate>
                                  <p:childTnLst>
                                    <p:set>
                                      <p:cBhvr>
                                        <p:cTn id="37" fill="hold"/>
                                        <p:tgtEl>
                                          <p:spTgt spid="328"/>
                                        </p:tgtEl>
                                        <p:attrNameLst>
                                          <p:attrName>style.visibility</p:attrName>
                                        </p:attrNameLst>
                                      </p:cBhvr>
                                      <p:to>
                                        <p:strVal val="visible"/>
                                      </p:to>
                                    </p:set>
                                    <p:animEffect transition="in" filter="wipe(left)">
                                      <p:cBhvr>
                                        <p:cTn id="38" dur="500"/>
                                        <p:tgtEl>
                                          <p:spTgt spid="328"/>
                                        </p:tgtEl>
                                      </p:cBhvr>
                                    </p:animEffect>
                                  </p:childTnLst>
                                </p:cTn>
                              </p:par>
                            </p:childTnLst>
                          </p:cTn>
                        </p:par>
                        <p:par>
                          <p:cTn id="39" fill="hold">
                            <p:stCondLst>
                              <p:cond delay="1950"/>
                            </p:stCondLst>
                            <p:childTnLst>
                              <p:par>
                                <p:cTn id="40" presetID="9" presetClass="entr" fill="hold" grpId="0" nodeType="afterEffect">
                                  <p:stCondLst>
                                    <p:cond delay="500"/>
                                  </p:stCondLst>
                                  <p:iterate>
                                    <p:tmAbs val="0"/>
                                  </p:iterate>
                                  <p:childTnLst>
                                    <p:set>
                                      <p:cBhvr>
                                        <p:cTn id="41" fill="hold"/>
                                        <p:tgtEl>
                                          <p:spTgt spid="339"/>
                                        </p:tgtEl>
                                        <p:attrNameLst>
                                          <p:attrName>style.visibility</p:attrName>
                                        </p:attrNameLst>
                                      </p:cBhvr>
                                      <p:to>
                                        <p:strVal val="visible"/>
                                      </p:to>
                                    </p:set>
                                    <p:animEffect transition="in" filter="dissolve">
                                      <p:cBhvr>
                                        <p:cTn id="42" dur="1000"/>
                                        <p:tgtEl>
                                          <p:spTgt spid="339"/>
                                        </p:tgtEl>
                                      </p:cBhvr>
                                    </p:animEffect>
                                  </p:childTnLst>
                                </p:cTn>
                              </p:par>
                            </p:childTnLst>
                          </p:cTn>
                        </p:par>
                        <p:par>
                          <p:cTn id="43" fill="hold">
                            <p:stCondLst>
                              <p:cond delay="0"/>
                            </p:stCondLst>
                            <p:childTnLst>
                              <p:par>
                                <p:cTn id="44" presetID="-1" presetClass="path" presetSubtype="0" accel="50000" decel="50000" fill="hold" nodeType="afterEffect">
                                  <p:stCondLst>
                                    <p:cond delay="500"/>
                                  </p:stCondLst>
                                  <p:childTnLst>
                                    <p:animMotion origin="layout" path="M 0.000000 0.000000 L 0.037369 -0.041201" pathEditMode="relative">
                                      <p:cBhvr>
                                        <p:cTn id="45" dur="700" fill="hold"/>
                                        <p:tgtEl>
                                          <p:spTgt spid="339"/>
                                        </p:tgtEl>
                                        <p:attrNameLst>
                                          <p:attrName>ppt_x</p:attrName>
                                          <p:attrName>ppt_y</p:attrName>
                                        </p:attrNameLst>
                                      </p:cBhvr>
                                    </p:animMotion>
                                  </p:childTnLst>
                                </p:cTn>
                              </p:par>
                            </p:childTnLst>
                          </p:cTn>
                        </p:par>
                        <p:par>
                          <p:cTn id="46" fill="hold">
                            <p:stCondLst>
                              <p:cond delay="1200"/>
                            </p:stCondLst>
                            <p:childTnLst>
                              <p:par>
                                <p:cTn id="47" presetID="22" presetClass="entr" presetSubtype="8" fill="hold" grpId="0" nodeType="afterEffect">
                                  <p:stCondLst>
                                    <p:cond delay="750"/>
                                  </p:stCondLst>
                                  <p:iterate>
                                    <p:tmAbs val="0"/>
                                  </p:iterate>
                                  <p:childTnLst>
                                    <p:set>
                                      <p:cBhvr>
                                        <p:cTn id="48" fill="hold"/>
                                        <p:tgtEl>
                                          <p:spTgt spid="336"/>
                                        </p:tgtEl>
                                        <p:attrNameLst>
                                          <p:attrName>style.visibility</p:attrName>
                                        </p:attrNameLst>
                                      </p:cBhvr>
                                      <p:to>
                                        <p:strVal val="visible"/>
                                      </p:to>
                                    </p:set>
                                    <p:animEffect transition="in" filter="wipe(left)">
                                      <p:cBhvr>
                                        <p:cTn id="49" dur="500"/>
                                        <p:tgtEl>
                                          <p:spTgt spid="3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8" grpId="0" animBg="1" advAuto="0"/>
      <p:bldP spid="319" grpId="0" animBg="1" advAuto="0"/>
      <p:bldP spid="320" grpId="0" animBg="1" advAuto="0"/>
      <p:bldP spid="323" grpId="0" animBg="1" advAuto="0"/>
      <p:bldP spid="328" grpId="0" animBg="1" advAuto="0"/>
      <p:bldP spid="331" grpId="0" animBg="1" advAuto="0"/>
      <p:bldP spid="336" grpId="0" animBg="1" advAuto="0"/>
      <p:bldP spid="339" grpId="0" animBg="1" advAuto="0"/>
      <p:bldP spid="344" grpId="0"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矩形 1"/>
          <p:cNvSpPr/>
          <p:nvPr/>
        </p:nvSpPr>
        <p:spPr>
          <a:xfrm>
            <a:off x="0" y="1350962"/>
            <a:ext cx="3228975" cy="1187451"/>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
        <p:nvSpPr>
          <p:cNvPr id="253" name="文本框 2"/>
          <p:cNvSpPr txBox="1"/>
          <p:nvPr/>
        </p:nvSpPr>
        <p:spPr>
          <a:xfrm>
            <a:off x="1352549" y="1663700"/>
            <a:ext cx="1605281" cy="601981"/>
          </a:xfrm>
          <a:prstGeom prst="rect">
            <a:avLst/>
          </a:prstGeom>
          <a:ln w="12700">
            <a:miter lim="400000"/>
          </a:ln>
          <a:extLst>
            <a:ext uri="{C572A759-6A51-4108-AA02-DFA0A04FC94B}"/>
          </a:extLst>
        </p:spPr>
        <p:txBody>
          <a:bodyPr wrap="none" lIns="34290" tIns="34290" rIns="34290" bIns="34290">
            <a:spAutoFit/>
          </a:bodyPr>
          <a:lstStyle>
            <a:lvl1pPr>
              <a:defRPr sz="3000" b="1">
                <a:solidFill>
                  <a:srgbClr val="FFFFFF"/>
                </a:solidFill>
                <a:latin typeface="微软雅黑"/>
                <a:ea typeface="微软雅黑"/>
                <a:cs typeface="微软雅黑"/>
                <a:sym typeface="微软雅黑"/>
              </a:defRPr>
            </a:lvl1pPr>
          </a:lstStyle>
          <a:p>
            <a:r>
              <a:t>第一部分</a:t>
            </a:r>
          </a:p>
        </p:txBody>
      </p:sp>
      <p:sp>
        <p:nvSpPr>
          <p:cNvPr id="254" name="文本框 8"/>
          <p:cNvSpPr txBox="1"/>
          <p:nvPr/>
        </p:nvSpPr>
        <p:spPr>
          <a:xfrm>
            <a:off x="3952558" y="1592581"/>
            <a:ext cx="2357127" cy="684803"/>
          </a:xfrm>
          <a:prstGeom prst="rect">
            <a:avLst/>
          </a:prstGeom>
          <a:noFill/>
          <a:ln w="12700" cap="flat">
            <a:noFill/>
            <a:miter lim="400000"/>
          </a:ln>
          <a:effectLst/>
          <a:extLst>
            <a:ext uri="{C572A759-6A51-4108-AA02-DFA0A04FC94B}"/>
          </a:extLst>
        </p:spPr>
        <p:txBody>
          <a:bodyPr wrap="square" lIns="34290" tIns="34290" rIns="34290" bIns="34290" numCol="1" anchor="t">
            <a:spAutoFit/>
          </a:bodyPr>
          <a:lstStyle>
            <a:lvl1pPr>
              <a:defRPr sz="2400" b="1">
                <a:solidFill>
                  <a:srgbClr val="404040"/>
                </a:solidFill>
                <a:latin typeface="微软雅黑"/>
                <a:ea typeface="微软雅黑"/>
                <a:cs typeface="微软雅黑"/>
                <a:sym typeface="微软雅黑"/>
              </a:defRPr>
            </a:lvl1pPr>
          </a:lstStyle>
          <a:p>
            <a:pPr>
              <a:buClrTx/>
              <a:buSzTx/>
              <a:buFontTx/>
              <a:buNone/>
            </a:pPr>
            <a:r>
              <a:rPr lang="zh-CN" altLang="en-US" sz="4000" dirty="0"/>
              <a:t>项目简介</a:t>
            </a:r>
            <a:endParaRPr dirty="0"/>
          </a:p>
        </p:txBody>
      </p:sp>
      <p:sp>
        <p:nvSpPr>
          <p:cNvPr id="255" name="矩形 9"/>
          <p:cNvSpPr/>
          <p:nvPr/>
        </p:nvSpPr>
        <p:spPr>
          <a:xfrm>
            <a:off x="3824287" y="2877819"/>
            <a:ext cx="5319713" cy="200026"/>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
        <p:nvSpPr>
          <p:cNvPr id="256" name="矩形 10"/>
          <p:cNvSpPr/>
          <p:nvPr/>
        </p:nvSpPr>
        <p:spPr>
          <a:xfrm>
            <a:off x="3301999" y="1350962"/>
            <a:ext cx="306390" cy="1187451"/>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par>
                          <p:cTn id="5" fill="hold">
                            <p:stCondLst>
                              <p:cond delay="0"/>
                            </p:stCondLst>
                            <p:childTnLst>
                              <p:par>
                                <p:cTn id="6" presetID="22" presetClass="entr" presetSubtype="8" fill="hold" nodeType="afterEffect">
                                  <p:stCondLst>
                                    <p:cond delay="0"/>
                                  </p:stCondLst>
                                  <p:iterate>
                                    <p:tmAbs val="0"/>
                                  </p:iterate>
                                  <p:childTnLst>
                                    <p:set>
                                      <p:cBhvr>
                                        <p:cTn id="7" fill="hold"/>
                                        <p:tgtEl>
                                          <p:spTgt spid="252"/>
                                        </p:tgtEl>
                                        <p:attrNameLst>
                                          <p:attrName>style.visibility</p:attrName>
                                        </p:attrNameLst>
                                      </p:cBhvr>
                                      <p:to>
                                        <p:strVal val="visible"/>
                                      </p:to>
                                    </p:set>
                                    <p:animEffect transition="in" filter="wipe(left)">
                                      <p:cBhvr>
                                        <p:cTn id="8" dur="500"/>
                                        <p:tgtEl>
                                          <p:spTgt spid="252"/>
                                        </p:tgtEl>
                                      </p:cBhvr>
                                    </p:animEffect>
                                  </p:childTnLst>
                                </p:cTn>
                              </p:par>
                            </p:childTnLst>
                          </p:cTn>
                        </p:par>
                        <p:par>
                          <p:cTn id="9" fill="hold">
                            <p:stCondLst>
                              <p:cond delay="0"/>
                            </p:stCondLst>
                            <p:childTnLst>
                              <p:par>
                                <p:cTn id="10" presetID="2" presetClass="entr" presetSubtype="1" fill="hold" nodeType="afterEffect">
                                  <p:stCondLst>
                                    <p:cond delay="300"/>
                                  </p:stCondLst>
                                  <p:iterate>
                                    <p:tmAbs val="0"/>
                                  </p:iterate>
                                  <p:childTnLst>
                                    <p:set>
                                      <p:cBhvr>
                                        <p:cTn id="11" fill="hold"/>
                                        <p:tgtEl>
                                          <p:spTgt spid="256"/>
                                        </p:tgtEl>
                                        <p:attrNameLst>
                                          <p:attrName>style.visibility</p:attrName>
                                        </p:attrNameLst>
                                      </p:cBhvr>
                                      <p:to>
                                        <p:strVal val="visible"/>
                                      </p:to>
                                    </p:set>
                                    <p:anim calcmode="lin" valueType="num">
                                      <p:cBhvr>
                                        <p:cTn id="12" dur="400" fill="hold"/>
                                        <p:tgtEl>
                                          <p:spTgt spid="256"/>
                                        </p:tgtEl>
                                        <p:attrNameLst>
                                          <p:attrName>ppt_x</p:attrName>
                                        </p:attrNameLst>
                                      </p:cBhvr>
                                      <p:tavLst>
                                        <p:tav tm="0">
                                          <p:val>
                                            <p:strVal val="#ppt_x"/>
                                          </p:val>
                                        </p:tav>
                                        <p:tav tm="100000">
                                          <p:val>
                                            <p:strVal val="#ppt_x"/>
                                          </p:val>
                                        </p:tav>
                                      </p:tavLst>
                                    </p:anim>
                                    <p:anim calcmode="lin" valueType="num">
                                      <p:cBhvr>
                                        <p:cTn id="13" dur="400" fill="hold"/>
                                        <p:tgtEl>
                                          <p:spTgt spid="256"/>
                                        </p:tgtEl>
                                        <p:attrNameLst>
                                          <p:attrName>ppt_y</p:attrName>
                                        </p:attrNameLst>
                                      </p:cBhvr>
                                      <p:tavLst>
                                        <p:tav tm="0">
                                          <p:val>
                                            <p:strVal val="0-#ppt_h/2"/>
                                          </p:val>
                                        </p:tav>
                                        <p:tav tm="100000">
                                          <p:val>
                                            <p:strVal val="#ppt_y"/>
                                          </p:val>
                                        </p:tav>
                                      </p:tavLst>
                                    </p:anim>
                                  </p:childTnLst>
                                </p:cTn>
                              </p:par>
                            </p:childTnLst>
                          </p:cTn>
                        </p:par>
                        <p:par>
                          <p:cTn id="14" fill="hold">
                            <p:stCondLst>
                              <p:cond delay="0"/>
                            </p:stCondLst>
                            <p:childTnLst>
                              <p:par>
                                <p:cTn id="15" presetID="22" presetClass="entr" presetSubtype="8" fill="hold" nodeType="afterEffect">
                                  <p:stCondLst>
                                    <p:cond delay="0"/>
                                  </p:stCondLst>
                                  <p:iterate>
                                    <p:tmAbs val="0"/>
                                  </p:iterate>
                                  <p:childTnLst>
                                    <p:set>
                                      <p:cBhvr>
                                        <p:cTn id="16" fill="hold"/>
                                        <p:tgtEl>
                                          <p:spTgt spid="255"/>
                                        </p:tgtEl>
                                        <p:attrNameLst>
                                          <p:attrName>style.visibility</p:attrName>
                                        </p:attrNameLst>
                                      </p:cBhvr>
                                      <p:to>
                                        <p:strVal val="visible"/>
                                      </p:to>
                                    </p:set>
                                    <p:animEffect transition="in" filter="wipe(left)">
                                      <p:cBhvr>
                                        <p:cTn id="17" dur="500"/>
                                        <p:tgtEl>
                                          <p:spTgt spid="255"/>
                                        </p:tgtEl>
                                      </p:cBhvr>
                                    </p:animEffect>
                                  </p:childTnLst>
                                </p:cTn>
                              </p:par>
                            </p:childTnLst>
                          </p:cTn>
                        </p:par>
                      </p:childTnLst>
                    </p:cTn>
                  </p:par>
                </p:childTnLst>
              </p:cTn>
              <p:prevCondLst>
                <p:cond evt="onPrev" delay="0"/>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8" name="组合 1"/>
          <p:cNvGrpSpPr/>
          <p:nvPr/>
        </p:nvGrpSpPr>
        <p:grpSpPr>
          <a:xfrm>
            <a:off x="3343152" y="1653131"/>
            <a:ext cx="2226468" cy="2120620"/>
            <a:chOff x="0" y="0"/>
            <a:chExt cx="1958975" cy="1871664"/>
          </a:xfrm>
        </p:grpSpPr>
        <p:sp>
          <p:nvSpPr>
            <p:cNvPr id="259" name="椭圆 2"/>
            <p:cNvSpPr/>
            <p:nvPr/>
          </p:nvSpPr>
          <p:spPr>
            <a:xfrm>
              <a:off x="50799" y="-1"/>
              <a:ext cx="1844675" cy="1871666"/>
            </a:xfrm>
            <a:prstGeom prst="ellipse">
              <a:avLst/>
            </a:prstGeom>
            <a:noFill/>
            <a:ln w="25400" cap="flat">
              <a:solidFill>
                <a:srgbClr val="414455"/>
              </a:solidFill>
              <a:prstDash val="solid"/>
              <a:round/>
            </a:ln>
            <a:effectLst/>
          </p:spPr>
          <p:txBody>
            <a:bodyPr wrap="square" lIns="45719" tIns="45719" rIns="45719" bIns="45719" numCol="1" anchor="ctr">
              <a:noAutofit/>
            </a:bodyPr>
            <a:lstStyle/>
            <a:p>
              <a:pPr algn="ctr">
                <a:defRPr>
                  <a:solidFill>
                    <a:srgbClr val="FFFFFF"/>
                  </a:solidFill>
                </a:defRPr>
              </a:pPr>
              <a:endParaRPr/>
            </a:p>
          </p:txBody>
        </p:sp>
        <p:sp>
          <p:nvSpPr>
            <p:cNvPr id="260" name="椭圆 3"/>
            <p:cNvSpPr/>
            <p:nvPr/>
          </p:nvSpPr>
          <p:spPr>
            <a:xfrm>
              <a:off x="1439861" y="98425"/>
              <a:ext cx="125415" cy="127001"/>
            </a:xfrm>
            <a:prstGeom prst="ellipse">
              <a:avLst/>
            </a:prstGeom>
            <a:solidFill>
              <a:srgbClr val="414455"/>
            </a:solidFill>
            <a:ln w="25400" cap="flat">
              <a:solidFill>
                <a:srgbClr val="414455"/>
              </a:solidFill>
              <a:prstDash val="solid"/>
              <a:round/>
            </a:ln>
            <a:effectLst/>
          </p:spPr>
          <p:txBody>
            <a:bodyPr wrap="square" lIns="45719" tIns="45719" rIns="45719" bIns="45719" numCol="1" anchor="ctr">
              <a:noAutofit/>
            </a:bodyPr>
            <a:lstStyle/>
            <a:p>
              <a:pPr algn="ctr">
                <a:defRPr>
                  <a:solidFill>
                    <a:srgbClr val="262626"/>
                  </a:solidFill>
                </a:defRPr>
              </a:pPr>
              <a:endParaRPr/>
            </a:p>
          </p:txBody>
        </p:sp>
        <p:sp>
          <p:nvSpPr>
            <p:cNvPr id="261" name="椭圆 4"/>
            <p:cNvSpPr/>
            <p:nvPr/>
          </p:nvSpPr>
          <p:spPr>
            <a:xfrm>
              <a:off x="390525" y="98425"/>
              <a:ext cx="125413" cy="127001"/>
            </a:xfrm>
            <a:prstGeom prst="ellipse">
              <a:avLst/>
            </a:prstGeom>
            <a:solidFill>
              <a:srgbClr val="414455"/>
            </a:solidFill>
            <a:ln w="25400" cap="flat">
              <a:solidFill>
                <a:srgbClr val="414455"/>
              </a:solidFill>
              <a:prstDash val="solid"/>
              <a:round/>
            </a:ln>
            <a:effectLst/>
          </p:spPr>
          <p:txBody>
            <a:bodyPr wrap="square" lIns="45719" tIns="45719" rIns="45719" bIns="45719" numCol="1" anchor="ctr">
              <a:noAutofit/>
            </a:bodyPr>
            <a:lstStyle/>
            <a:p>
              <a:pPr algn="ctr">
                <a:defRPr>
                  <a:solidFill>
                    <a:srgbClr val="262626"/>
                  </a:solidFill>
                </a:defRPr>
              </a:pPr>
              <a:endParaRPr/>
            </a:p>
          </p:txBody>
        </p:sp>
        <p:sp>
          <p:nvSpPr>
            <p:cNvPr id="262" name="椭圆 5"/>
            <p:cNvSpPr/>
            <p:nvPr/>
          </p:nvSpPr>
          <p:spPr>
            <a:xfrm>
              <a:off x="-1" y="876299"/>
              <a:ext cx="125413" cy="127001"/>
            </a:xfrm>
            <a:prstGeom prst="ellipse">
              <a:avLst/>
            </a:prstGeom>
            <a:solidFill>
              <a:srgbClr val="414455"/>
            </a:solidFill>
            <a:ln w="25400" cap="flat">
              <a:solidFill>
                <a:srgbClr val="414455"/>
              </a:solidFill>
              <a:prstDash val="solid"/>
              <a:round/>
            </a:ln>
            <a:effectLst/>
          </p:spPr>
          <p:txBody>
            <a:bodyPr wrap="square" lIns="45719" tIns="45719" rIns="45719" bIns="45719" numCol="1" anchor="ctr">
              <a:noAutofit/>
            </a:bodyPr>
            <a:lstStyle/>
            <a:p>
              <a:pPr algn="ctr">
                <a:defRPr>
                  <a:solidFill>
                    <a:srgbClr val="262626"/>
                  </a:solidFill>
                </a:defRPr>
              </a:pPr>
              <a:endParaRPr/>
            </a:p>
          </p:txBody>
        </p:sp>
        <p:sp>
          <p:nvSpPr>
            <p:cNvPr id="263" name="椭圆 6"/>
            <p:cNvSpPr/>
            <p:nvPr/>
          </p:nvSpPr>
          <p:spPr>
            <a:xfrm>
              <a:off x="1833561" y="876299"/>
              <a:ext cx="125415" cy="127001"/>
            </a:xfrm>
            <a:prstGeom prst="ellipse">
              <a:avLst/>
            </a:prstGeom>
            <a:solidFill>
              <a:srgbClr val="414455"/>
            </a:solidFill>
            <a:ln w="25400" cap="flat">
              <a:solidFill>
                <a:srgbClr val="414455"/>
              </a:solidFill>
              <a:prstDash val="solid"/>
              <a:round/>
            </a:ln>
            <a:effectLst/>
          </p:spPr>
          <p:txBody>
            <a:bodyPr wrap="square" lIns="45719" tIns="45719" rIns="45719" bIns="45719" numCol="1" anchor="ctr">
              <a:noAutofit/>
            </a:bodyPr>
            <a:lstStyle/>
            <a:p>
              <a:pPr algn="ctr">
                <a:defRPr>
                  <a:solidFill>
                    <a:srgbClr val="262626"/>
                  </a:solidFill>
                </a:defRPr>
              </a:pPr>
              <a:endParaRPr/>
            </a:p>
          </p:txBody>
        </p:sp>
        <p:sp>
          <p:nvSpPr>
            <p:cNvPr id="264" name="椭圆 7"/>
            <p:cNvSpPr/>
            <p:nvPr/>
          </p:nvSpPr>
          <p:spPr>
            <a:xfrm>
              <a:off x="1439861" y="1652588"/>
              <a:ext cx="125415" cy="127001"/>
            </a:xfrm>
            <a:prstGeom prst="ellipse">
              <a:avLst/>
            </a:prstGeom>
            <a:solidFill>
              <a:srgbClr val="414455"/>
            </a:solidFill>
            <a:ln w="25400" cap="flat">
              <a:solidFill>
                <a:srgbClr val="414455"/>
              </a:solidFill>
              <a:prstDash val="solid"/>
              <a:round/>
            </a:ln>
            <a:effectLst/>
          </p:spPr>
          <p:txBody>
            <a:bodyPr wrap="square" lIns="45719" tIns="45719" rIns="45719" bIns="45719" numCol="1" anchor="ctr">
              <a:noAutofit/>
            </a:bodyPr>
            <a:lstStyle/>
            <a:p>
              <a:pPr algn="ctr">
                <a:defRPr>
                  <a:solidFill>
                    <a:srgbClr val="262626"/>
                  </a:solidFill>
                </a:defRPr>
              </a:pPr>
              <a:endParaRPr/>
            </a:p>
          </p:txBody>
        </p:sp>
        <p:sp>
          <p:nvSpPr>
            <p:cNvPr id="265" name="椭圆 8"/>
            <p:cNvSpPr/>
            <p:nvPr/>
          </p:nvSpPr>
          <p:spPr>
            <a:xfrm>
              <a:off x="390525" y="1628774"/>
              <a:ext cx="125413" cy="127001"/>
            </a:xfrm>
            <a:prstGeom prst="ellipse">
              <a:avLst/>
            </a:prstGeom>
            <a:solidFill>
              <a:srgbClr val="414455"/>
            </a:solidFill>
            <a:ln w="25400" cap="flat">
              <a:solidFill>
                <a:srgbClr val="414455"/>
              </a:solidFill>
              <a:prstDash val="solid"/>
              <a:round/>
            </a:ln>
            <a:effectLst/>
          </p:spPr>
          <p:txBody>
            <a:bodyPr wrap="square" lIns="45719" tIns="45719" rIns="45719" bIns="45719" numCol="1" anchor="ctr">
              <a:noAutofit/>
            </a:bodyPr>
            <a:lstStyle/>
            <a:p>
              <a:pPr algn="ctr">
                <a:defRPr>
                  <a:solidFill>
                    <a:srgbClr val="262626"/>
                  </a:solidFill>
                </a:defRPr>
              </a:pPr>
              <a:endParaRPr/>
            </a:p>
          </p:txBody>
        </p:sp>
        <p:grpSp>
          <p:nvGrpSpPr>
            <p:cNvPr id="266" name="组合 9"/>
            <p:cNvGrpSpPr/>
            <p:nvPr/>
          </p:nvGrpSpPr>
          <p:grpSpPr>
            <a:xfrm>
              <a:off x="212724" y="292099"/>
              <a:ext cx="1533527" cy="1277940"/>
              <a:chOff x="0" y="0"/>
              <a:chExt cx="1533525" cy="1277938"/>
            </a:xfrm>
          </p:grpSpPr>
          <p:sp>
            <p:nvSpPr>
              <p:cNvPr id="267" name="任意多边形 10"/>
              <p:cNvSpPr/>
              <p:nvPr/>
            </p:nvSpPr>
            <p:spPr>
              <a:xfrm flipV="1">
                <a:off x="773111" y="12699"/>
                <a:ext cx="446089" cy="627065"/>
              </a:xfrm>
              <a:prstGeom prst="line">
                <a:avLst/>
              </a:prstGeom>
              <a:noFill/>
              <a:ln w="38100" cap="flat">
                <a:solidFill>
                  <a:srgbClr val="414455"/>
                </a:solidFill>
                <a:prstDash val="solid"/>
                <a:round/>
                <a:tailEnd type="stealth" w="med" len="med"/>
              </a:ln>
              <a:effectLst/>
            </p:spPr>
            <p:txBody>
              <a:bodyPr wrap="square" lIns="45719" tIns="45719" rIns="45719" bIns="45719" numCol="1" anchor="t">
                <a:noAutofit/>
              </a:bodyPr>
              <a:lstStyle/>
              <a:p>
                <a:endParaRPr/>
              </a:p>
            </p:txBody>
          </p:sp>
          <p:sp>
            <p:nvSpPr>
              <p:cNvPr id="268" name="任意多边形 11"/>
              <p:cNvSpPr/>
              <p:nvPr/>
            </p:nvSpPr>
            <p:spPr>
              <a:xfrm>
                <a:off x="760412" y="639763"/>
                <a:ext cx="773114" cy="1"/>
              </a:xfrm>
              <a:prstGeom prst="line">
                <a:avLst/>
              </a:prstGeom>
              <a:noFill/>
              <a:ln w="38100" cap="flat">
                <a:solidFill>
                  <a:srgbClr val="414455"/>
                </a:solidFill>
                <a:prstDash val="solid"/>
                <a:round/>
                <a:tailEnd type="stealth" w="med" len="med"/>
              </a:ln>
              <a:effectLst/>
            </p:spPr>
            <p:txBody>
              <a:bodyPr wrap="square" lIns="45719" tIns="45719" rIns="45719" bIns="45719" numCol="1" anchor="t">
                <a:noAutofit/>
              </a:bodyPr>
              <a:lstStyle/>
              <a:p>
                <a:endParaRPr/>
              </a:p>
            </p:txBody>
          </p:sp>
          <p:sp>
            <p:nvSpPr>
              <p:cNvPr id="269" name="任意多边形 12"/>
              <p:cNvSpPr/>
              <p:nvPr/>
            </p:nvSpPr>
            <p:spPr>
              <a:xfrm flipH="1" flipV="1">
                <a:off x="341312" y="0"/>
                <a:ext cx="431800" cy="625476"/>
              </a:xfrm>
              <a:prstGeom prst="line">
                <a:avLst/>
              </a:prstGeom>
              <a:noFill/>
              <a:ln w="38100" cap="flat">
                <a:solidFill>
                  <a:srgbClr val="414455"/>
                </a:solidFill>
                <a:prstDash val="solid"/>
                <a:round/>
                <a:tailEnd type="stealth" w="med" len="med"/>
              </a:ln>
              <a:effectLst/>
            </p:spPr>
            <p:txBody>
              <a:bodyPr wrap="square" lIns="45719" tIns="45719" rIns="45719" bIns="45719" numCol="1" anchor="t">
                <a:noAutofit/>
              </a:bodyPr>
              <a:lstStyle/>
              <a:p>
                <a:endParaRPr/>
              </a:p>
            </p:txBody>
          </p:sp>
          <p:sp>
            <p:nvSpPr>
              <p:cNvPr id="270" name="任意多边形 13"/>
              <p:cNvSpPr/>
              <p:nvPr/>
            </p:nvSpPr>
            <p:spPr>
              <a:xfrm flipH="1" flipV="1">
                <a:off x="0" y="652463"/>
                <a:ext cx="760413" cy="1"/>
              </a:xfrm>
              <a:prstGeom prst="line">
                <a:avLst/>
              </a:prstGeom>
              <a:noFill/>
              <a:ln w="38100" cap="flat">
                <a:solidFill>
                  <a:srgbClr val="414455"/>
                </a:solidFill>
                <a:prstDash val="solid"/>
                <a:round/>
                <a:tailEnd type="stealth" w="med" len="med"/>
              </a:ln>
              <a:effectLst/>
            </p:spPr>
            <p:txBody>
              <a:bodyPr wrap="square" lIns="45719" tIns="45719" rIns="45719" bIns="45719" numCol="1" anchor="t">
                <a:noAutofit/>
              </a:bodyPr>
              <a:lstStyle/>
              <a:p>
                <a:endParaRPr/>
              </a:p>
            </p:txBody>
          </p:sp>
          <p:sp>
            <p:nvSpPr>
              <p:cNvPr id="271" name="任意多边形 14"/>
              <p:cNvSpPr/>
              <p:nvPr/>
            </p:nvSpPr>
            <p:spPr>
              <a:xfrm flipH="1">
                <a:off x="327025" y="665163"/>
                <a:ext cx="446088" cy="612776"/>
              </a:xfrm>
              <a:prstGeom prst="line">
                <a:avLst/>
              </a:prstGeom>
              <a:noFill/>
              <a:ln w="38100" cap="flat">
                <a:solidFill>
                  <a:srgbClr val="414455"/>
                </a:solidFill>
                <a:prstDash val="solid"/>
                <a:round/>
                <a:tailEnd type="stealth" w="med" len="med"/>
              </a:ln>
              <a:effectLst/>
            </p:spPr>
            <p:txBody>
              <a:bodyPr wrap="square" lIns="45719" tIns="45719" rIns="45719" bIns="45719" numCol="1" anchor="t">
                <a:noAutofit/>
              </a:bodyPr>
              <a:lstStyle/>
              <a:p>
                <a:endParaRPr/>
              </a:p>
            </p:txBody>
          </p:sp>
          <p:sp>
            <p:nvSpPr>
              <p:cNvPr id="272" name="任意多边形 15"/>
              <p:cNvSpPr/>
              <p:nvPr/>
            </p:nvSpPr>
            <p:spPr>
              <a:xfrm>
                <a:off x="785811" y="665163"/>
                <a:ext cx="406401" cy="612776"/>
              </a:xfrm>
              <a:prstGeom prst="line">
                <a:avLst/>
              </a:prstGeom>
              <a:noFill/>
              <a:ln w="38100" cap="flat">
                <a:solidFill>
                  <a:srgbClr val="414455"/>
                </a:solidFill>
                <a:prstDash val="solid"/>
                <a:round/>
                <a:tailEnd type="stealth" w="med" len="med"/>
              </a:ln>
              <a:effectLst/>
            </p:spPr>
            <p:txBody>
              <a:bodyPr wrap="square" lIns="45719" tIns="45719" rIns="45719" bIns="45719" numCol="1" anchor="t">
                <a:noAutofit/>
              </a:bodyPr>
              <a:lstStyle/>
              <a:p>
                <a:endParaRPr/>
              </a:p>
            </p:txBody>
          </p:sp>
        </p:grpSp>
      </p:grpSp>
      <p:grpSp>
        <p:nvGrpSpPr>
          <p:cNvPr id="273" name="组合 19"/>
          <p:cNvGrpSpPr/>
          <p:nvPr/>
        </p:nvGrpSpPr>
        <p:grpSpPr>
          <a:xfrm>
            <a:off x="3858271" y="2117486"/>
            <a:ext cx="1210735" cy="1199105"/>
            <a:chOff x="0" y="0"/>
            <a:chExt cx="979488" cy="993776"/>
          </a:xfrm>
        </p:grpSpPr>
        <p:sp>
          <p:nvSpPr>
            <p:cNvPr id="274" name="椭圆 20"/>
            <p:cNvSpPr/>
            <p:nvPr/>
          </p:nvSpPr>
          <p:spPr>
            <a:xfrm>
              <a:off x="0" y="0"/>
              <a:ext cx="979488" cy="993776"/>
            </a:xfrm>
            <a:prstGeom prst="ellipse">
              <a:avLst/>
            </a:prstGeom>
            <a:solidFill>
              <a:srgbClr val="41445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5" name="矩形 21"/>
            <p:cNvSpPr txBox="1"/>
            <p:nvPr/>
          </p:nvSpPr>
          <p:spPr>
            <a:xfrm>
              <a:off x="128450" y="335157"/>
              <a:ext cx="743862" cy="267826"/>
            </a:xfrm>
            <a:prstGeom prst="rect">
              <a:avLst/>
            </a:prstGeom>
            <a:noFill/>
            <a:ln w="12700" cap="flat">
              <a:noFill/>
              <a:miter lim="400000"/>
            </a:ln>
            <a:effectLst/>
            <a:extLst>
              <a:ext uri="{C572A759-6A51-4108-AA02-DFA0A04FC94B}"/>
            </a:extLst>
          </p:spPr>
          <p:txBody>
            <a:bodyPr wrap="none" lIns="45719" tIns="45719" rIns="45719" bIns="45719" numCol="1" anchor="t">
              <a:spAutoFit/>
            </a:bodyPr>
            <a:lstStyle/>
            <a:p>
              <a:pPr>
                <a:buClrTx/>
                <a:buSzTx/>
                <a:buFontTx/>
                <a:buNone/>
                <a:defRPr sz="1500" b="0" i="0" u="none" strike="noStrike" spc="0" baseline="0">
                  <a:ln>
                    <a:noFill/>
                  </a:ln>
                  <a:solidFill>
                    <a:srgbClr val="FFFFFF">
                      <a:alpha val="100000"/>
                    </a:srgbClr>
                  </a:solidFill>
                  <a:effectLst/>
                  <a:latin typeface="微软雅黑"/>
                  <a:ea typeface="微软雅黑"/>
                  <a:cs typeface="微软雅黑"/>
                  <a:sym typeface="微软雅黑"/>
                </a:defRPr>
              </a:pPr>
              <a:r>
                <a:rPr lang="zh-CN" altLang="en-US" dirty="0"/>
                <a:t>项目简介</a:t>
              </a:r>
              <a:r>
                <a:rPr dirty="0"/>
                <a:t> </a:t>
              </a:r>
            </a:p>
          </p:txBody>
        </p:sp>
      </p:grpSp>
      <p:grpSp>
        <p:nvGrpSpPr>
          <p:cNvPr id="276" name="组合 22"/>
          <p:cNvGrpSpPr/>
          <p:nvPr/>
        </p:nvGrpSpPr>
        <p:grpSpPr>
          <a:xfrm>
            <a:off x="5986608" y="1008250"/>
            <a:ext cx="2511792" cy="3673608"/>
            <a:chOff x="-1" y="0"/>
            <a:chExt cx="2084268" cy="2086316"/>
          </a:xfrm>
        </p:grpSpPr>
        <p:sp>
          <p:nvSpPr>
            <p:cNvPr id="277" name="TextBox 23"/>
            <p:cNvSpPr txBox="1"/>
            <p:nvPr/>
          </p:nvSpPr>
          <p:spPr>
            <a:xfrm>
              <a:off x="-1" y="0"/>
              <a:ext cx="2060251" cy="209750"/>
            </a:xfrm>
            <a:prstGeom prst="rect">
              <a:avLst/>
            </a:prstGeom>
            <a:noFill/>
            <a:ln w="12700" cap="flat">
              <a:noFill/>
              <a:miter lim="400000"/>
            </a:ln>
            <a:effectLst/>
            <a:extLst>
              <a:ext uri="{C572A759-6A51-4108-AA02-DFA0A04FC94B}"/>
            </a:extLst>
          </p:spPr>
          <p:txBody>
            <a:bodyPr wrap="square" lIns="45719" tIns="45719" rIns="45719" bIns="45719" numCol="1" anchor="t">
              <a:spAutoFit/>
            </a:bodyPr>
            <a:lstStyle>
              <a:lvl1pPr>
                <a:defRPr>
                  <a:latin typeface="微软雅黑"/>
                  <a:ea typeface="微软雅黑"/>
                  <a:cs typeface="微软雅黑"/>
                  <a:sym typeface="微软雅黑"/>
                </a:defRPr>
              </a:lvl1pPr>
            </a:lstStyle>
            <a:p>
              <a:pPr algn="ctr"/>
              <a:r>
                <a:rPr lang="zh-CN" altLang="en-US" b="1" dirty="0">
                  <a:solidFill>
                    <a:srgbClr val="24292F">
                      <a:alpha val="100000"/>
                    </a:srgbClr>
                  </a:solidFill>
                  <a:highlight>
                    <a:srgbClr val="F8F8F8">
                      <a:alpha val="100000"/>
                    </a:srgbClr>
                  </a:highlight>
                  <a:latin typeface="-apple-system"/>
                  <a:ea typeface="-apple-system"/>
                  <a:cs typeface="+mn-cs"/>
                  <a:sym typeface="Calibri"/>
                </a:rPr>
                <a:t>项目</a:t>
              </a:r>
              <a:r>
                <a:rPr b="1" dirty="0">
                  <a:solidFill>
                    <a:srgbClr val="24292F">
                      <a:alpha val="100000"/>
                    </a:srgbClr>
                  </a:solidFill>
                  <a:highlight>
                    <a:srgbClr val="F8F8F8">
                      <a:alpha val="100000"/>
                    </a:srgbClr>
                  </a:highlight>
                  <a:latin typeface="-apple-system"/>
                  <a:ea typeface="-apple-system"/>
                  <a:cs typeface="+mn-cs"/>
                  <a:sym typeface="Calibri"/>
                </a:rPr>
                <a:t>的</a:t>
              </a:r>
              <a:r>
                <a:rPr lang="zh-CN" altLang="en-US" b="1" dirty="0">
                  <a:solidFill>
                    <a:srgbClr val="24292F">
                      <a:alpha val="100000"/>
                    </a:srgbClr>
                  </a:solidFill>
                  <a:highlight>
                    <a:srgbClr val="F8F8F8">
                      <a:alpha val="100000"/>
                    </a:srgbClr>
                  </a:highlight>
                  <a:latin typeface="-apple-system"/>
                  <a:ea typeface="-apple-system"/>
                  <a:cs typeface="+mn-cs"/>
                  <a:sym typeface="Calibri"/>
                </a:rPr>
                <a:t>主要目标</a:t>
              </a:r>
              <a:endParaRPr dirty="0"/>
            </a:p>
          </p:txBody>
        </p:sp>
        <p:sp>
          <p:nvSpPr>
            <p:cNvPr id="278" name="矩形 24"/>
            <p:cNvSpPr txBox="1"/>
            <p:nvPr/>
          </p:nvSpPr>
          <p:spPr>
            <a:xfrm>
              <a:off x="24016" y="214217"/>
              <a:ext cx="2060251" cy="1872099"/>
            </a:xfrm>
            <a:prstGeom prst="rect">
              <a:avLst/>
            </a:prstGeom>
            <a:noFill/>
            <a:ln w="12700" cap="flat">
              <a:noFill/>
              <a:miter lim="400000"/>
            </a:ln>
            <a:effectLst/>
            <a:extLst>
              <a:ext uri="{C572A759-6A51-4108-AA02-DFA0A04FC94B}"/>
            </a:extLst>
          </p:spPr>
          <p:txBody>
            <a:bodyPr wrap="square" lIns="45719" tIns="45719" rIns="45719" bIns="45719" numCol="1" anchor="t">
              <a:spAutoFit/>
            </a:bodyPr>
            <a:lstStyle>
              <a:lvl1pPr algn="r">
                <a:lnSpc>
                  <a:spcPts val="2100"/>
                </a:lnSpc>
                <a:defRPr sz="1200">
                  <a:latin typeface="微软雅黑"/>
                  <a:ea typeface="微软雅黑"/>
                  <a:cs typeface="微软雅黑"/>
                  <a:sym typeface="微软雅黑"/>
                </a:defRPr>
              </a:lvl1pPr>
            </a:lstStyle>
            <a:p>
              <a:pPr algn="l"/>
              <a:r>
                <a:rPr lang="zh-CN" altLang="en-US" dirty="0">
                  <a:solidFill>
                    <a:srgbClr val="24292F">
                      <a:alpha val="100000"/>
                    </a:srgbClr>
                  </a:solidFill>
                  <a:latin typeface="-apple-system"/>
                  <a:cs typeface="+mn-cs"/>
                </a:rPr>
                <a:t>本项目的主要目标是设计并开发一个综合性系统，用于遥感卫星海面温度数据的管理与智能反演。系统通过前后端分离架构实现，以模块化设计为基础，将数据的动态管理、深度学习模型的选择与训练，以及训练结果的分析与可视化融为一体，形成一个高效、可扩展、操作便捷的平台。用户可通过前端界面直观地查看、编辑和管理遥感数据，同时利用深度学习模型对数据进行分析和预测。</a:t>
              </a:r>
              <a:endParaRPr lang="zh-CN" altLang="en-US" dirty="0">
                <a:solidFill>
                  <a:srgbClr val="24292F">
                    <a:alpha val="100000"/>
                  </a:srgbClr>
                </a:solidFill>
                <a:highlight>
                  <a:srgbClr val="F8F8F8">
                    <a:alpha val="100000"/>
                  </a:srgbClr>
                </a:highlight>
                <a:latin typeface="-apple-system"/>
                <a:cs typeface="+mn-cs"/>
              </a:endParaRPr>
            </a:p>
          </p:txBody>
        </p:sp>
      </p:grpSp>
      <p:grpSp>
        <p:nvGrpSpPr>
          <p:cNvPr id="279" name="组合 25"/>
          <p:cNvGrpSpPr/>
          <p:nvPr/>
        </p:nvGrpSpPr>
        <p:grpSpPr>
          <a:xfrm>
            <a:off x="464586" y="957398"/>
            <a:ext cx="2780162" cy="3895183"/>
            <a:chOff x="0" y="0"/>
            <a:chExt cx="2552700" cy="3550920"/>
          </a:xfrm>
        </p:grpSpPr>
        <p:sp>
          <p:nvSpPr>
            <p:cNvPr id="280" name="TextBox 26"/>
            <p:cNvSpPr txBox="1"/>
            <p:nvPr/>
          </p:nvSpPr>
          <p:spPr>
            <a:xfrm>
              <a:off x="54335" y="0"/>
              <a:ext cx="2363309" cy="336688"/>
            </a:xfrm>
            <a:prstGeom prst="rect">
              <a:avLst/>
            </a:prstGeom>
            <a:noFill/>
            <a:ln w="12700" cap="flat">
              <a:noFill/>
              <a:miter lim="400000"/>
            </a:ln>
            <a:effectLst/>
            <a:extLst>
              <a:ext uri="{C572A759-6A51-4108-AA02-DFA0A04FC94B}"/>
            </a:extLst>
          </p:spPr>
          <p:txBody>
            <a:bodyPr wrap="square" lIns="45719" tIns="45719" rIns="45719" bIns="45719" numCol="1" anchor="t">
              <a:spAutoFit/>
            </a:bodyPr>
            <a:lstStyle>
              <a:lvl1pPr>
                <a:defRPr>
                  <a:latin typeface="微软雅黑"/>
                  <a:ea typeface="微软雅黑"/>
                  <a:cs typeface="微软雅黑"/>
                  <a:sym typeface="微软雅黑"/>
                </a:defRPr>
              </a:lvl1pPr>
            </a:lstStyle>
            <a:p>
              <a:pPr algn="ctr"/>
              <a:r>
                <a:rPr lang="zh-CN" altLang="en-US" b="1" dirty="0">
                  <a:solidFill>
                    <a:srgbClr val="24292F">
                      <a:alpha val="100000"/>
                    </a:srgbClr>
                  </a:solidFill>
                  <a:latin typeface="-apple-system"/>
                  <a:ea typeface="-apple-system"/>
                  <a:cs typeface="+mn-cs"/>
                  <a:sym typeface="Calibri"/>
                </a:rPr>
                <a:t>项目的背景</a:t>
              </a:r>
              <a:endParaRPr dirty="0"/>
            </a:p>
          </p:txBody>
        </p:sp>
        <p:sp>
          <p:nvSpPr>
            <p:cNvPr id="281" name="矩形 27"/>
            <p:cNvSpPr txBox="1"/>
            <p:nvPr/>
          </p:nvSpPr>
          <p:spPr>
            <a:xfrm>
              <a:off x="0" y="303211"/>
              <a:ext cx="2552700" cy="3247709"/>
            </a:xfrm>
            <a:prstGeom prst="rect">
              <a:avLst/>
            </a:prstGeom>
            <a:noFill/>
            <a:ln w="12700" cap="flat">
              <a:noFill/>
              <a:miter lim="400000"/>
            </a:ln>
            <a:effectLst/>
            <a:extLst>
              <a:ext uri="{C572A759-6A51-4108-AA02-DFA0A04FC94B}"/>
            </a:extLst>
          </p:spPr>
          <p:txBody>
            <a:bodyPr wrap="square" lIns="45719" tIns="45719" rIns="45719" bIns="45719" numCol="1" anchor="t">
              <a:spAutoFit/>
            </a:bodyPr>
            <a:lstStyle>
              <a:lvl1pPr algn="r">
                <a:lnSpc>
                  <a:spcPts val="2100"/>
                </a:lnSpc>
                <a:defRPr sz="1200">
                  <a:latin typeface="微软雅黑"/>
                  <a:ea typeface="微软雅黑"/>
                  <a:cs typeface="微软雅黑"/>
                  <a:sym typeface="微软雅黑"/>
                </a:defRPr>
              </a:lvl1pPr>
            </a:lstStyle>
            <a:p>
              <a:pPr algn="l"/>
              <a:r>
                <a:rPr lang="zh-CN" altLang="en-US" dirty="0">
                  <a:solidFill>
                    <a:srgbClr val="24292F">
                      <a:alpha val="100000"/>
                    </a:srgbClr>
                  </a:solidFill>
                  <a:latin typeface="-apple-system"/>
                  <a:ea typeface="-apple-system"/>
                  <a:cs typeface="+mn-cs"/>
                  <a:sym typeface="Calibri"/>
                </a:rPr>
                <a:t>遥感技术的发展使得海量数据的获取成为可能，但随之而来的数据存储与处理问题成为阻碍其进一步应用的主要瓶颈。遥感卫星观测的海面温度数据因其高分辨率和大范围覆盖的特点，在气候监测、海洋预测等领域具有重要意义。然而，这些数据的高维特性和不完整性导致其存储、管理及后续建模的难度显著增加。同时，在深度学习技术逐渐成为研究热点的背景下，如何有效地将大规模遥感数据与深度学习模型结合以完成海面温度的智能反演，成为当前领域亟需解决的难题。</a:t>
              </a:r>
              <a:endParaRPr dirty="0"/>
            </a:p>
          </p:txBody>
        </p:sp>
      </p:grpSp>
      <p:sp>
        <p:nvSpPr>
          <p:cNvPr id="282" name="矩形 28"/>
          <p:cNvSpPr txBox="1"/>
          <p:nvPr/>
        </p:nvSpPr>
        <p:spPr>
          <a:xfrm>
            <a:off x="6477000" y="176212"/>
            <a:ext cx="863376" cy="307777"/>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r>
              <a:rPr lang="zh-CN" altLang="en-US" dirty="0"/>
              <a:t>项目简介 </a:t>
            </a:r>
          </a:p>
        </p:txBody>
      </p:sp>
      <p:sp>
        <p:nvSpPr>
          <p:cNvPr id="283" name="矩形 29"/>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4" name="矩形 30"/>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5" name="矩形 31"/>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6" name="矩形 32"/>
          <p:cNvSpPr/>
          <p:nvPr/>
        </p:nvSpPr>
        <p:spPr>
          <a:xfrm>
            <a:off x="786130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7" name="矩形 33"/>
          <p:cNvSpPr/>
          <p:nvPr/>
        </p:nvSpPr>
        <p:spPr>
          <a:xfrm>
            <a:off x="7626350"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8" name="矩形 34"/>
          <p:cNvSpPr/>
          <p:nvPr/>
        </p:nvSpPr>
        <p:spPr>
          <a:xfrm>
            <a:off x="7383463" y="258763"/>
            <a:ext cx="184151" cy="138113"/>
          </a:xfrm>
          <a:prstGeom prst="rect">
            <a:avLst/>
          </a:prstGeom>
          <a:ln w="6350">
            <a:solidFill>
              <a:srgbClr val="FFFFFF"/>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par>
                          <p:cTn id="5" fill="hold">
                            <p:stCondLst>
                              <p:cond delay="0"/>
                            </p:stCondLst>
                            <p:childTnLst>
                              <p:par>
                                <p:cTn id="6" presetID="15" presetClass="entr" presetSubtype="0" fill="hold" nodeType="afterEffect">
                                  <p:stCondLst>
                                    <p:cond delay="1000"/>
                                  </p:stCondLst>
                                  <p:iterate>
                                    <p:tmAbs val="0"/>
                                  </p:iterate>
                                  <p:childTnLst>
                                    <p:set>
                                      <p:cBhvr>
                                        <p:cTn id="7" fill="hold"/>
                                        <p:tgtEl>
                                          <p:spTgt spid="258"/>
                                        </p:tgtEl>
                                        <p:attrNameLst>
                                          <p:attrName>style.visibility</p:attrName>
                                        </p:attrNameLst>
                                      </p:cBhvr>
                                      <p:to>
                                        <p:strVal val="visible"/>
                                      </p:to>
                                    </p:set>
                                    <p:anim calcmode="lin" valueType="num">
                                      <p:cBhvr>
                                        <p:cTn id="8" dur="1000" fill="hold"/>
                                        <p:tgtEl>
                                          <p:spTgt spid="258"/>
                                        </p:tgtEl>
                                        <p:attrNameLst>
                                          <p:attrName>ppt_w</p:attrName>
                                        </p:attrNameLst>
                                      </p:cBhvr>
                                      <p:tavLst>
                                        <p:tav tm="0">
                                          <p:val>
                                            <p:fltVal val="0"/>
                                          </p:val>
                                        </p:tav>
                                        <p:tav tm="100000">
                                          <p:val>
                                            <p:strVal val="#ppt_w"/>
                                          </p:val>
                                        </p:tav>
                                      </p:tavLst>
                                    </p:anim>
                                    <p:anim calcmode="lin" valueType="num">
                                      <p:cBhvr>
                                        <p:cTn id="9" dur="1000" fill="hold"/>
                                        <p:tgtEl>
                                          <p:spTgt spid="258"/>
                                        </p:tgtEl>
                                        <p:attrNameLst>
                                          <p:attrName>ppt_h</p:attrName>
                                        </p:attrNameLst>
                                      </p:cBhvr>
                                      <p:tavLst>
                                        <p:tav tm="0">
                                          <p:val>
                                            <p:fltVal val="0"/>
                                          </p:val>
                                        </p:tav>
                                        <p:tav tm="100000">
                                          <p:val>
                                            <p:strVal val="#ppt_h"/>
                                          </p:val>
                                        </p:tav>
                                      </p:tavLst>
                                    </p:anim>
                                    <p:anim calcmode="lin" valueType="num">
                                      <p:cBhvr>
                                        <p:cTn id="10" dur="1000" fill="hold"/>
                                        <p:tgtEl>
                                          <p:spTgt spid="258"/>
                                        </p:tgtEl>
                                        <p:attrNameLst>
                                          <p:attrName>ppt_x</p:attrName>
                                        </p:attrNameLst>
                                      </p:cBhvr>
                                      <p:tavLst>
                                        <p:tav tm="0" fmla="#ppt_x+(cos(-2*pi*(1-$))*-#ppt_x-sin(-2*pi*(1-$))*(1-#ppt_y))*(1-$)">
                                          <p:val>
                                            <p:fltVal val="0"/>
                                          </p:val>
                                        </p:tav>
                                        <p:tav tm="100000">
                                          <p:val>
                                            <p:fltVal val="1"/>
                                          </p:val>
                                        </p:tav>
                                      </p:tavLst>
                                    </p:anim>
                                    <p:anim calcmode="lin" valueType="num">
                                      <p:cBhvr>
                                        <p:cTn id="11" dur="1000" fill="hold"/>
                                        <p:tgtEl>
                                          <p:spTgt spid="258"/>
                                        </p:tgtEl>
                                        <p:attrNameLst>
                                          <p:attrName>ppt_y</p:attrName>
                                        </p:attrNameLst>
                                      </p:cBhvr>
                                      <p:tavLst>
                                        <p:tav tm="0" fmla="#ppt_y+(sin(-2*pi*(1-$))*-#ppt_x+cos(-2*pi*(1-$))*(1-#ppt_y))*(1-$)">
                                          <p:val>
                                            <p:fltVal val="0"/>
                                          </p:val>
                                        </p:tav>
                                        <p:tav tm="100000">
                                          <p:val>
                                            <p:fltVal val="1"/>
                                          </p:val>
                                        </p:tav>
                                      </p:tavLst>
                                    </p:anim>
                                  </p:childTnLst>
                                </p:cTn>
                              </p:par>
                            </p:childTnLst>
                          </p:cTn>
                        </p:par>
                        <p:par>
                          <p:cTn id="12" fill="hold">
                            <p:stCondLst>
                              <p:cond delay="0"/>
                            </p:stCondLst>
                            <p:childTnLst>
                              <p:par>
                                <p:cTn id="13" presetID="15" presetClass="entr" presetSubtype="0" fill="hold" nodeType="afterEffect">
                                  <p:stCondLst>
                                    <p:cond delay="1100"/>
                                  </p:stCondLst>
                                  <p:iterate>
                                    <p:tmAbs val="0"/>
                                  </p:iterate>
                                  <p:childTnLst>
                                    <p:set>
                                      <p:cBhvr>
                                        <p:cTn id="14" fill="hold"/>
                                        <p:tgtEl>
                                          <p:spTgt spid="273"/>
                                        </p:tgtEl>
                                        <p:attrNameLst>
                                          <p:attrName>style.visibility</p:attrName>
                                        </p:attrNameLst>
                                      </p:cBhvr>
                                      <p:to>
                                        <p:strVal val="visible"/>
                                      </p:to>
                                    </p:set>
                                    <p:anim calcmode="lin" valueType="num">
                                      <p:cBhvr>
                                        <p:cTn id="15" dur="1000" fill="hold"/>
                                        <p:tgtEl>
                                          <p:spTgt spid="273"/>
                                        </p:tgtEl>
                                        <p:attrNameLst>
                                          <p:attrName>ppt_w</p:attrName>
                                        </p:attrNameLst>
                                      </p:cBhvr>
                                      <p:tavLst>
                                        <p:tav tm="0">
                                          <p:val>
                                            <p:fltVal val="0"/>
                                          </p:val>
                                        </p:tav>
                                        <p:tav tm="100000">
                                          <p:val>
                                            <p:strVal val="#ppt_w"/>
                                          </p:val>
                                        </p:tav>
                                      </p:tavLst>
                                    </p:anim>
                                    <p:anim calcmode="lin" valueType="num">
                                      <p:cBhvr>
                                        <p:cTn id="16" dur="1000" fill="hold"/>
                                        <p:tgtEl>
                                          <p:spTgt spid="273"/>
                                        </p:tgtEl>
                                        <p:attrNameLst>
                                          <p:attrName>ppt_h</p:attrName>
                                        </p:attrNameLst>
                                      </p:cBhvr>
                                      <p:tavLst>
                                        <p:tav tm="0">
                                          <p:val>
                                            <p:fltVal val="0"/>
                                          </p:val>
                                        </p:tav>
                                        <p:tav tm="100000">
                                          <p:val>
                                            <p:strVal val="#ppt_h"/>
                                          </p:val>
                                        </p:tav>
                                      </p:tavLst>
                                    </p:anim>
                                    <p:anim calcmode="lin" valueType="num">
                                      <p:cBhvr>
                                        <p:cTn id="17" dur="1000" fill="hold"/>
                                        <p:tgtEl>
                                          <p:spTgt spid="273"/>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273"/>
                                        </p:tgtEl>
                                        <p:attrNameLst>
                                          <p:attrName>ppt_y</p:attrName>
                                        </p:attrNameLst>
                                      </p:cBhvr>
                                      <p:tavLst>
                                        <p:tav tm="0" fmla="#ppt_y+(sin(-2*pi*(1-$))*-#ppt_x+cos(-2*pi*(1-$))*(1-#ppt_y))*(1-$)">
                                          <p:val>
                                            <p:fltVal val="0"/>
                                          </p:val>
                                        </p:tav>
                                        <p:tav tm="100000">
                                          <p:val>
                                            <p:fltVal val="1"/>
                                          </p:val>
                                        </p:tav>
                                      </p:tavLst>
                                    </p:anim>
                                  </p:childTnLst>
                                </p:cTn>
                              </p:par>
                            </p:childTnLst>
                          </p:cTn>
                        </p:par>
                        <p:par>
                          <p:cTn id="19" fill="hold">
                            <p:stCondLst>
                              <p:cond delay="0"/>
                            </p:stCondLst>
                            <p:childTnLst>
                              <p:par>
                                <p:cTn id="20" presetID="22" presetClass="entr" presetSubtype="2" fill="hold" nodeType="afterEffect">
                                  <p:stCondLst>
                                    <p:cond delay="2000"/>
                                  </p:stCondLst>
                                  <p:iterate>
                                    <p:tmAbs val="0"/>
                                  </p:iterate>
                                  <p:childTnLst>
                                    <p:set>
                                      <p:cBhvr>
                                        <p:cTn id="21" fill="hold"/>
                                        <p:tgtEl>
                                          <p:spTgt spid="279"/>
                                        </p:tgtEl>
                                        <p:attrNameLst>
                                          <p:attrName>style.visibility</p:attrName>
                                        </p:attrNameLst>
                                      </p:cBhvr>
                                      <p:to>
                                        <p:strVal val="visible"/>
                                      </p:to>
                                    </p:set>
                                    <p:animEffect transition="in" filter="wipe(right)">
                                      <p:cBhvr>
                                        <p:cTn id="22" dur="500"/>
                                        <p:tgtEl>
                                          <p:spTgt spid="279"/>
                                        </p:tgtEl>
                                      </p:cBhvr>
                                    </p:animEffect>
                                  </p:childTnLst>
                                </p:cTn>
                              </p:par>
                            </p:childTnLst>
                          </p:cTn>
                        </p:par>
                        <p:par>
                          <p:cTn id="23" fill="hold">
                            <p:stCondLst>
                              <p:cond delay="0"/>
                            </p:stCondLst>
                            <p:childTnLst>
                              <p:par>
                                <p:cTn id="24" presetID="22" presetClass="entr" presetSubtype="8" fill="hold" nodeType="afterEffect">
                                  <p:stCondLst>
                                    <p:cond delay="2000"/>
                                  </p:stCondLst>
                                  <p:iterate>
                                    <p:tmAbs val="0"/>
                                  </p:iterate>
                                  <p:childTnLst>
                                    <p:set>
                                      <p:cBhvr>
                                        <p:cTn id="25" fill="hold"/>
                                        <p:tgtEl>
                                          <p:spTgt spid="276"/>
                                        </p:tgtEl>
                                        <p:attrNameLst>
                                          <p:attrName>style.visibility</p:attrName>
                                        </p:attrNameLst>
                                      </p:cBhvr>
                                      <p:to>
                                        <p:strVal val="visible"/>
                                      </p:to>
                                    </p:set>
                                    <p:animEffect transition="in" filter="wipe(left)">
                                      <p:cBhvr>
                                        <p:cTn id="26" dur="500"/>
                                        <p:tgtEl>
                                          <p:spTgt spid="276"/>
                                        </p:tgtEl>
                                      </p:cBhvr>
                                    </p:animEffect>
                                  </p:childTnLst>
                                </p:cTn>
                              </p:par>
                            </p:childTnLst>
                          </p:cTn>
                        </p:par>
                      </p:childTnLst>
                    </p:cTn>
                  </p:par>
                </p:childTnLst>
              </p:cTn>
              <p:prevCondLst>
                <p:cond evt="onPrev" delay="0"/>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矩形 1"/>
          <p:cNvSpPr/>
          <p:nvPr/>
        </p:nvSpPr>
        <p:spPr>
          <a:xfrm>
            <a:off x="0" y="1350962"/>
            <a:ext cx="3228975" cy="1187451"/>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
        <p:nvSpPr>
          <p:cNvPr id="349" name="文本框 2"/>
          <p:cNvSpPr txBox="1"/>
          <p:nvPr/>
        </p:nvSpPr>
        <p:spPr>
          <a:xfrm>
            <a:off x="1352549" y="1663700"/>
            <a:ext cx="1605281" cy="601981"/>
          </a:xfrm>
          <a:prstGeom prst="rect">
            <a:avLst/>
          </a:prstGeom>
          <a:ln w="12700">
            <a:miter lim="400000"/>
          </a:ln>
          <a:extLst>
            <a:ext uri="{C572A759-6A51-4108-AA02-DFA0A04FC94B}"/>
          </a:extLst>
        </p:spPr>
        <p:txBody>
          <a:bodyPr wrap="none" lIns="34290" tIns="34290" rIns="34290" bIns="34290">
            <a:spAutoFit/>
          </a:bodyPr>
          <a:lstStyle>
            <a:lvl1pPr>
              <a:defRPr sz="3000" b="1">
                <a:solidFill>
                  <a:srgbClr val="FFFFFF"/>
                </a:solidFill>
                <a:latin typeface="微软雅黑"/>
                <a:ea typeface="微软雅黑"/>
                <a:cs typeface="微软雅黑"/>
                <a:sym typeface="微软雅黑"/>
              </a:defRPr>
            </a:lvl1pPr>
          </a:lstStyle>
          <a:p>
            <a:r>
              <a:t>第二部分</a:t>
            </a:r>
          </a:p>
        </p:txBody>
      </p:sp>
      <p:sp>
        <p:nvSpPr>
          <p:cNvPr id="350" name="文本框 8"/>
          <p:cNvSpPr txBox="1"/>
          <p:nvPr/>
        </p:nvSpPr>
        <p:spPr>
          <a:xfrm>
            <a:off x="3952558" y="1592581"/>
            <a:ext cx="4298950" cy="684803"/>
          </a:xfrm>
          <a:prstGeom prst="rect">
            <a:avLst/>
          </a:prstGeom>
          <a:noFill/>
          <a:ln w="12700" cap="flat">
            <a:noFill/>
            <a:miter lim="400000"/>
          </a:ln>
          <a:effectLst/>
          <a:extLst>
            <a:ext uri="{C572A759-6A51-4108-AA02-DFA0A04FC94B}"/>
          </a:extLst>
        </p:spPr>
        <p:txBody>
          <a:bodyPr wrap="square" lIns="34290" tIns="34290" rIns="34290" bIns="34290" numCol="1" anchor="t">
            <a:spAutoFit/>
          </a:bodyPr>
          <a:lstStyle>
            <a:lvl1pPr>
              <a:defRPr sz="2400" b="1">
                <a:solidFill>
                  <a:srgbClr val="404040"/>
                </a:solidFill>
                <a:latin typeface="微软雅黑"/>
                <a:ea typeface="微软雅黑"/>
                <a:cs typeface="微软雅黑"/>
                <a:sym typeface="微软雅黑"/>
              </a:defRPr>
            </a:lvl1pPr>
          </a:lstStyle>
          <a:p>
            <a:pPr>
              <a:buClrTx/>
              <a:buSzTx/>
              <a:buFontTx/>
              <a:buNone/>
            </a:pPr>
            <a:r>
              <a:rPr lang="zh-CN" altLang="en-US" sz="4000" dirty="0"/>
              <a:t>系统设计</a:t>
            </a:r>
            <a:endParaRPr dirty="0"/>
          </a:p>
        </p:txBody>
      </p:sp>
      <p:sp>
        <p:nvSpPr>
          <p:cNvPr id="351" name="矩形 9"/>
          <p:cNvSpPr/>
          <p:nvPr/>
        </p:nvSpPr>
        <p:spPr>
          <a:xfrm>
            <a:off x="3825875" y="2932113"/>
            <a:ext cx="5319713" cy="200026"/>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
        <p:nvSpPr>
          <p:cNvPr id="352" name="矩形 10"/>
          <p:cNvSpPr/>
          <p:nvPr/>
        </p:nvSpPr>
        <p:spPr>
          <a:xfrm>
            <a:off x="3301999" y="1350962"/>
            <a:ext cx="306390" cy="1187451"/>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par>
                          <p:cTn id="5" fill="hold">
                            <p:stCondLst>
                              <p:cond delay="0"/>
                            </p:stCondLst>
                            <p:childTnLst>
                              <p:par>
                                <p:cTn id="6" presetID="22" presetClass="entr" presetSubtype="8" fill="hold" nodeType="afterEffect">
                                  <p:stCondLst>
                                    <p:cond delay="0"/>
                                  </p:stCondLst>
                                  <p:iterate>
                                    <p:tmAbs val="0"/>
                                  </p:iterate>
                                  <p:childTnLst>
                                    <p:set>
                                      <p:cBhvr>
                                        <p:cTn id="7" fill="hold"/>
                                        <p:tgtEl>
                                          <p:spTgt spid="348"/>
                                        </p:tgtEl>
                                        <p:attrNameLst>
                                          <p:attrName>style.visibility</p:attrName>
                                        </p:attrNameLst>
                                      </p:cBhvr>
                                      <p:to>
                                        <p:strVal val="visible"/>
                                      </p:to>
                                    </p:set>
                                    <p:animEffect transition="in" filter="wipe(left)">
                                      <p:cBhvr>
                                        <p:cTn id="8" dur="500"/>
                                        <p:tgtEl>
                                          <p:spTgt spid="348"/>
                                        </p:tgtEl>
                                      </p:cBhvr>
                                    </p:animEffect>
                                  </p:childTnLst>
                                </p:cTn>
                              </p:par>
                            </p:childTnLst>
                          </p:cTn>
                        </p:par>
                        <p:par>
                          <p:cTn id="9" fill="hold">
                            <p:stCondLst>
                              <p:cond delay="0"/>
                            </p:stCondLst>
                            <p:childTnLst>
                              <p:par>
                                <p:cTn id="10" presetID="2" presetClass="entr" presetSubtype="1" fill="hold" nodeType="afterEffect">
                                  <p:stCondLst>
                                    <p:cond delay="300"/>
                                  </p:stCondLst>
                                  <p:iterate>
                                    <p:tmAbs val="0"/>
                                  </p:iterate>
                                  <p:childTnLst>
                                    <p:set>
                                      <p:cBhvr>
                                        <p:cTn id="11" fill="hold"/>
                                        <p:tgtEl>
                                          <p:spTgt spid="352"/>
                                        </p:tgtEl>
                                        <p:attrNameLst>
                                          <p:attrName>style.visibility</p:attrName>
                                        </p:attrNameLst>
                                      </p:cBhvr>
                                      <p:to>
                                        <p:strVal val="visible"/>
                                      </p:to>
                                    </p:set>
                                    <p:anim calcmode="lin" valueType="num">
                                      <p:cBhvr>
                                        <p:cTn id="12" dur="400" fill="hold"/>
                                        <p:tgtEl>
                                          <p:spTgt spid="352"/>
                                        </p:tgtEl>
                                        <p:attrNameLst>
                                          <p:attrName>ppt_x</p:attrName>
                                        </p:attrNameLst>
                                      </p:cBhvr>
                                      <p:tavLst>
                                        <p:tav tm="0">
                                          <p:val>
                                            <p:strVal val="#ppt_x"/>
                                          </p:val>
                                        </p:tav>
                                        <p:tav tm="100000">
                                          <p:val>
                                            <p:strVal val="#ppt_x"/>
                                          </p:val>
                                        </p:tav>
                                      </p:tavLst>
                                    </p:anim>
                                    <p:anim calcmode="lin" valueType="num">
                                      <p:cBhvr>
                                        <p:cTn id="13" dur="400" fill="hold"/>
                                        <p:tgtEl>
                                          <p:spTgt spid="352"/>
                                        </p:tgtEl>
                                        <p:attrNameLst>
                                          <p:attrName>ppt_y</p:attrName>
                                        </p:attrNameLst>
                                      </p:cBhvr>
                                      <p:tavLst>
                                        <p:tav tm="0">
                                          <p:val>
                                            <p:strVal val="0-#ppt_h/2"/>
                                          </p:val>
                                        </p:tav>
                                        <p:tav tm="100000">
                                          <p:val>
                                            <p:strVal val="#ppt_y"/>
                                          </p:val>
                                        </p:tav>
                                      </p:tavLst>
                                    </p:anim>
                                  </p:childTnLst>
                                </p:cTn>
                              </p:par>
                            </p:childTnLst>
                          </p:cTn>
                        </p:par>
                        <p:par>
                          <p:cTn id="14" fill="hold">
                            <p:stCondLst>
                              <p:cond delay="0"/>
                            </p:stCondLst>
                            <p:childTnLst>
                              <p:par>
                                <p:cTn id="15" presetID="22" presetClass="entr" presetSubtype="8" fill="hold" nodeType="afterEffect">
                                  <p:stCondLst>
                                    <p:cond delay="0"/>
                                  </p:stCondLst>
                                  <p:iterate>
                                    <p:tmAbs val="0"/>
                                  </p:iterate>
                                  <p:childTnLst>
                                    <p:set>
                                      <p:cBhvr>
                                        <p:cTn id="16" fill="hold"/>
                                        <p:tgtEl>
                                          <p:spTgt spid="351"/>
                                        </p:tgtEl>
                                        <p:attrNameLst>
                                          <p:attrName>style.visibility</p:attrName>
                                        </p:attrNameLst>
                                      </p:cBhvr>
                                      <p:to>
                                        <p:strVal val="visible"/>
                                      </p:to>
                                    </p:set>
                                    <p:animEffect transition="in" filter="wipe(left)">
                                      <p:cBhvr>
                                        <p:cTn id="17" dur="500"/>
                                        <p:tgtEl>
                                          <p:spTgt spid="351"/>
                                        </p:tgtEl>
                                      </p:cBhvr>
                                    </p:animEffect>
                                  </p:childTnLst>
                                </p:cTn>
                              </p:par>
                            </p:childTnLst>
                          </p:cTn>
                        </p:par>
                      </p:childTnLst>
                    </p:cTn>
                  </p:par>
                </p:childTnLst>
              </p:cTn>
              <p:prevCondLst>
                <p:cond evt="onPrev" delay="0"/>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文本框 108"/>
          <p:cNvSpPr txBox="1"/>
          <p:nvPr/>
        </p:nvSpPr>
        <p:spPr>
          <a:xfrm>
            <a:off x="482521" y="1884172"/>
            <a:ext cx="7938373" cy="2012950"/>
          </a:xfrm>
        </p:spPr>
        <p:txBody>
          <a:bodyPr wrap="square">
            <a:spAutoFit/>
          </a:bodyPr>
          <a:lstStyle/>
          <a:p>
            <a:pPr marL="342900" indent="-342900">
              <a:buAutoNum type="arabicPeriod"/>
              <a:defRPr sz="1800" b="0" i="0" u="none" strike="noStrike" spc="0" baseline="0">
                <a:ln>
                  <a:noFill/>
                </a:ln>
                <a:solidFill>
                  <a:srgbClr val="000000">
                    <a:alpha val="100000"/>
                  </a:srgbClr>
                </a:solidFill>
                <a:effectLst/>
                <a:latin typeface="Calibri"/>
                <a:ea typeface="Calibri"/>
                <a:cs typeface="+mn-cs"/>
                <a:sym typeface="Calibri"/>
              </a:defRPr>
            </a:pPr>
            <a:r>
              <a:rPr lang="zh-CN" altLang="en-US" dirty="0">
                <a:solidFill>
                  <a:srgbClr val="000000">
                    <a:alpha val="100000"/>
                  </a:srgbClr>
                </a:solidFill>
                <a:latin typeface="宋体"/>
                <a:ea typeface="宋体"/>
              </a:rPr>
              <a:t>用户通过前端页面发起数据请求，获取并展示存储在数据库中的数据。</a:t>
            </a:r>
            <a:endParaRPr lang="en-US" altLang="zh-CN" dirty="0">
              <a:solidFill>
                <a:srgbClr val="000000">
                  <a:alpha val="100000"/>
                </a:srgbClr>
              </a:solidFill>
              <a:latin typeface="宋体"/>
              <a:ea typeface="宋体"/>
            </a:endParaRPr>
          </a:p>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2. </a:t>
            </a:r>
            <a:r>
              <a:rPr lang="zh-CN" altLang="en-US" dirty="0">
                <a:solidFill>
                  <a:srgbClr val="000000">
                    <a:alpha val="100000"/>
                  </a:srgbClr>
                </a:solidFill>
                <a:latin typeface="宋体"/>
                <a:ea typeface="宋体"/>
              </a:rPr>
              <a:t>用户可以对数据进行增删改查操作，操作结果同步更新到后端数据库。</a:t>
            </a:r>
            <a:endParaRPr lang="en-US" altLang="zh-CN" dirty="0">
              <a:solidFill>
                <a:srgbClr val="000000">
                  <a:alpha val="100000"/>
                </a:srgbClr>
              </a:solidFill>
              <a:latin typeface="宋体"/>
              <a:ea typeface="宋体"/>
            </a:endParaRPr>
          </a:p>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3. </a:t>
            </a:r>
            <a:r>
              <a:rPr lang="zh-CN" altLang="en-US" dirty="0">
                <a:solidFill>
                  <a:srgbClr val="000000">
                    <a:alpha val="100000"/>
                  </a:srgbClr>
                </a:solidFill>
                <a:latin typeface="宋体"/>
                <a:ea typeface="宋体"/>
              </a:rPr>
              <a:t>用户选择模型及相关参数后，点击“开始训练”按钮，前端发送训练请求至后端。</a:t>
            </a:r>
            <a:endParaRPr lang="en-US" altLang="zh-CN" dirty="0">
              <a:solidFill>
                <a:srgbClr val="000000">
                  <a:alpha val="100000"/>
                </a:srgbClr>
              </a:solidFill>
              <a:latin typeface="宋体"/>
              <a:ea typeface="宋体"/>
            </a:endParaRPr>
          </a:p>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4. </a:t>
            </a:r>
            <a:r>
              <a:rPr lang="zh-CN" altLang="en-US" dirty="0">
                <a:solidFill>
                  <a:srgbClr val="000000">
                    <a:alpha val="100000"/>
                  </a:srgbClr>
                </a:solidFill>
                <a:latin typeface="宋体"/>
                <a:ea typeface="宋体"/>
              </a:rPr>
              <a:t>后端启动模型训练任务，并实时记录训练日志。</a:t>
            </a:r>
            <a:endParaRPr lang="en-US" altLang="zh-CN" dirty="0">
              <a:solidFill>
                <a:srgbClr val="000000">
                  <a:alpha val="100000"/>
                </a:srgbClr>
              </a:solidFill>
              <a:latin typeface="宋体"/>
              <a:ea typeface="宋体"/>
            </a:endParaRPr>
          </a:p>
          <a:p>
            <a:pPr>
              <a:defRPr sz="1800" b="0" i="0" u="none" strike="noStrike" spc="0" baseline="0">
                <a:ln>
                  <a:noFill/>
                </a:ln>
                <a:solidFill>
                  <a:srgbClr val="000000">
                    <a:alpha val="100000"/>
                  </a:srgbClr>
                </a:solidFill>
                <a:effectLst/>
                <a:latin typeface="Calibri"/>
                <a:ea typeface="Calibri"/>
                <a:cs typeface="+mn-cs"/>
                <a:sym typeface="Calibri"/>
              </a:defRPr>
            </a:pPr>
            <a:r>
              <a:rPr lang="en-US" altLang="zh-CN" dirty="0">
                <a:solidFill>
                  <a:srgbClr val="000000">
                    <a:alpha val="100000"/>
                  </a:srgbClr>
                </a:solidFill>
                <a:latin typeface="宋体"/>
                <a:ea typeface="宋体"/>
              </a:rPr>
              <a:t>5. </a:t>
            </a:r>
            <a:r>
              <a:rPr lang="zh-CN" altLang="en-US" dirty="0">
                <a:solidFill>
                  <a:srgbClr val="000000">
                    <a:alpha val="100000"/>
                  </a:srgbClr>
                </a:solidFill>
                <a:latin typeface="宋体"/>
                <a:ea typeface="宋体"/>
              </a:rPr>
              <a:t>前端通过</a:t>
            </a:r>
            <a:r>
              <a:rPr lang="en-US" altLang="zh-CN" dirty="0">
                <a:solidFill>
                  <a:srgbClr val="000000">
                    <a:alpha val="100000"/>
                  </a:srgbClr>
                </a:solidFill>
                <a:latin typeface="宋体"/>
                <a:ea typeface="宋体"/>
              </a:rPr>
              <a:t>WebSocket</a:t>
            </a:r>
            <a:r>
              <a:rPr lang="zh-CN" altLang="en-US" dirty="0">
                <a:solidFill>
                  <a:srgbClr val="000000">
                    <a:alpha val="100000"/>
                  </a:srgbClr>
                </a:solidFill>
                <a:latin typeface="宋体"/>
                <a:ea typeface="宋体"/>
              </a:rPr>
              <a:t>获取训练进度，动态展示训练状态。</a:t>
            </a:r>
          </a:p>
          <a:p>
            <a:pPr marL="0" lvl="0" indent="0" algn="l" defTabSz="914400">
              <a:lnSpc>
                <a:spcPct val="100000"/>
              </a:lnSpc>
              <a:spcBef>
                <a:spcPts val="0"/>
              </a:spcBef>
              <a:spcAft>
                <a:spcPts val="0"/>
              </a:spcAft>
              <a:buClrTx/>
              <a:buSzTx/>
              <a:buFontTx/>
              <a:buNone/>
              <a:defRPr sz="1800" b="0" i="0" u="none" strike="noStrike" spc="0" baseline="0">
                <a:ln>
                  <a:noFill/>
                </a:ln>
                <a:solidFill>
                  <a:srgbClr val="000000">
                    <a:alpha val="100000"/>
                  </a:srgbClr>
                </a:solidFill>
                <a:effectLst/>
                <a:latin typeface="Calibri"/>
                <a:ea typeface="Calibri"/>
                <a:cs typeface="+mn-cs"/>
                <a:sym typeface="Calibri"/>
              </a:defRPr>
            </a:pPr>
            <a:endParaRPr dirty="0"/>
          </a:p>
        </p:txBody>
      </p:sp>
      <p:sp>
        <p:nvSpPr>
          <p:cNvPr id="110" name="文本框 109"/>
          <p:cNvSpPr txBox="1"/>
          <p:nvPr/>
        </p:nvSpPr>
        <p:spPr>
          <a:xfrm>
            <a:off x="482521" y="1104978"/>
            <a:ext cx="1766561" cy="520700"/>
          </a:xfrm>
        </p:spPr>
        <p:txBody>
          <a:bodyPr wrap="square">
            <a:spAutoFit/>
          </a:bodyPr>
          <a:lstStyle/>
          <a:p>
            <a:r>
              <a:rPr lang="zh-CN" altLang="en-US" sz="2800" b="1" dirty="0">
                <a:solidFill>
                  <a:srgbClr val="000000">
                    <a:alpha val="100000"/>
                  </a:srgbClr>
                </a:solidFill>
                <a:latin typeface="宋体"/>
                <a:ea typeface="宋体"/>
              </a:rPr>
              <a:t>系统流程</a:t>
            </a:r>
          </a:p>
          <a:p>
            <a:pPr>
              <a:buClrTx/>
              <a:buSzTx/>
              <a:buFontTx/>
              <a:buNone/>
            </a:pPr>
            <a:endParaRPr dirty="0"/>
          </a:p>
        </p:txBody>
      </p:sp>
      <p:sp>
        <p:nvSpPr>
          <p:cNvPr id="22" name="矩形 36">
            <a:extLst>
              <a:ext uri="{FF2B5EF4-FFF2-40B4-BE49-F238E27FC236}">
                <a16:creationId xmlns:a16="http://schemas.microsoft.com/office/drawing/2014/main" id="{218B46FA-A737-4AB0-ADFF-BDD084E4113E}"/>
              </a:ext>
            </a:extLst>
          </p:cNvPr>
          <p:cNvSpPr txBox="1"/>
          <p:nvPr/>
        </p:nvSpPr>
        <p:spPr>
          <a:xfrm>
            <a:off x="6477000" y="176212"/>
            <a:ext cx="810476" cy="307777"/>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pPr>
              <a:buClrTx/>
              <a:buSzTx/>
              <a:buFontTx/>
              <a:buNone/>
            </a:pPr>
            <a:r>
              <a:rPr lang="zh-CN" altLang="en-US" dirty="0"/>
              <a:t>系统设计</a:t>
            </a:r>
            <a:endParaRPr dirty="0"/>
          </a:p>
        </p:txBody>
      </p:sp>
      <p:sp>
        <p:nvSpPr>
          <p:cNvPr id="23" name="矩形 33">
            <a:extLst>
              <a:ext uri="{FF2B5EF4-FFF2-40B4-BE49-F238E27FC236}">
                <a16:creationId xmlns:a16="http://schemas.microsoft.com/office/drawing/2014/main" id="{78FE1576-C65D-49A2-A66F-E0D839333D50}"/>
              </a:ext>
            </a:extLst>
          </p:cNvPr>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4" name="矩形 34">
            <a:extLst>
              <a:ext uri="{FF2B5EF4-FFF2-40B4-BE49-F238E27FC236}">
                <a16:creationId xmlns:a16="http://schemas.microsoft.com/office/drawing/2014/main" id="{32230808-97BA-4F7E-BB04-AC9264ECD80F}"/>
              </a:ext>
            </a:extLst>
          </p:cNvPr>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5" name="矩形 35">
            <a:extLst>
              <a:ext uri="{FF2B5EF4-FFF2-40B4-BE49-F238E27FC236}">
                <a16:creationId xmlns:a16="http://schemas.microsoft.com/office/drawing/2014/main" id="{C1A59411-D607-40FA-A1CE-BB5A927674AB}"/>
              </a:ext>
            </a:extLst>
          </p:cNvPr>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6" name="矩形 36">
            <a:extLst>
              <a:ext uri="{FF2B5EF4-FFF2-40B4-BE49-F238E27FC236}">
                <a16:creationId xmlns:a16="http://schemas.microsoft.com/office/drawing/2014/main" id="{C2AEE624-E9A2-4927-9AF8-D4CC93527E6C}"/>
              </a:ext>
            </a:extLst>
          </p:cNvPr>
          <p:cNvSpPr/>
          <p:nvPr/>
        </p:nvSpPr>
        <p:spPr>
          <a:xfrm>
            <a:off x="7624764"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7" name="矩形 37">
            <a:extLst>
              <a:ext uri="{FF2B5EF4-FFF2-40B4-BE49-F238E27FC236}">
                <a16:creationId xmlns:a16="http://schemas.microsoft.com/office/drawing/2014/main" id="{1F9B5BF5-C077-4624-9F05-0F9A633B5DBC}"/>
              </a:ext>
            </a:extLst>
          </p:cNvPr>
          <p:cNvSpPr/>
          <p:nvPr/>
        </p:nvSpPr>
        <p:spPr>
          <a:xfrm>
            <a:off x="7866064"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28" name="矩形 38">
            <a:extLst>
              <a:ext uri="{FF2B5EF4-FFF2-40B4-BE49-F238E27FC236}">
                <a16:creationId xmlns:a16="http://schemas.microsoft.com/office/drawing/2014/main" id="{6781B7FA-588C-4B96-9F99-3755A4A06FB1}"/>
              </a:ext>
            </a:extLst>
          </p:cNvPr>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1"/>
          <p:cNvSpPr/>
          <p:nvPr/>
        </p:nvSpPr>
        <p:spPr>
          <a:xfrm>
            <a:off x="1238190" y="1644843"/>
            <a:ext cx="2731592" cy="2539768"/>
          </a:xfrm>
          <a:prstGeom prst="rect">
            <a:avLst/>
          </a:prstGeom>
          <a:solidFill>
            <a:srgbClr val="F9F9F9"/>
          </a:solidFill>
          <a:ln w="12700">
            <a:miter lim="400000"/>
          </a:ln>
        </p:spPr>
        <p:txBody>
          <a:bodyPr lIns="45719" rIns="45719" anchor="ctr"/>
          <a:lstStyle/>
          <a:p>
            <a:pPr algn="ctr">
              <a:defRPr>
                <a:solidFill>
                  <a:srgbClr val="FFFFFF"/>
                </a:solidFill>
              </a:defRPr>
            </a:pPr>
            <a:endParaRPr/>
          </a:p>
        </p:txBody>
      </p:sp>
      <p:grpSp>
        <p:nvGrpSpPr>
          <p:cNvPr id="9" name="组合 22"/>
          <p:cNvGrpSpPr/>
          <p:nvPr/>
        </p:nvGrpSpPr>
        <p:grpSpPr>
          <a:xfrm>
            <a:off x="1131551" y="986029"/>
            <a:ext cx="2817113" cy="658814"/>
            <a:chOff x="0" y="-1"/>
            <a:chExt cx="2614612" cy="658814"/>
          </a:xfrm>
        </p:grpSpPr>
        <p:sp>
          <p:nvSpPr>
            <p:cNvPr id="10" name="矩形 23"/>
            <p:cNvSpPr/>
            <p:nvPr/>
          </p:nvSpPr>
          <p:spPr>
            <a:xfrm>
              <a:off x="79375" y="-1"/>
              <a:ext cx="2535237" cy="658814"/>
            </a:xfrm>
            <a:prstGeom prst="rect">
              <a:avLst/>
            </a:prstGeom>
            <a:solidFill>
              <a:srgbClr val="414455"/>
            </a:solidFill>
            <a:ln w="12700" cap="flat">
              <a:noFill/>
              <a:miter lim="400000"/>
            </a:ln>
            <a:effectLst/>
          </p:spPr>
          <p:txBody>
            <a:bodyPr wrap="square" lIns="45719" tIns="45719" rIns="45719" bIns="45719" numCol="1" anchor="ctr">
              <a:noAutofit/>
            </a:bodyPr>
            <a:lstStyle/>
            <a:p>
              <a:pPr algn="ctr">
                <a:defRPr sz="1800" b="0" i="0" u="none" strike="noStrike" spc="0" baseline="0">
                  <a:ln>
                    <a:noFill/>
                  </a:ln>
                  <a:solidFill>
                    <a:srgbClr val="FFFFFF">
                      <a:alpha val="100000"/>
                    </a:srgbClr>
                  </a:solidFill>
                  <a:effectLst/>
                  <a:latin typeface="Calibri"/>
                  <a:ea typeface="Calibri"/>
                  <a:cs typeface="+mn-cs"/>
                  <a:sym typeface="Calibri"/>
                </a:defRPr>
              </a:pPr>
              <a:r>
                <a:rPr lang="en-US" dirty="0"/>
                <a:t>      1.</a:t>
              </a:r>
              <a:r>
                <a:rPr lang="zh-CN" altLang="en-US" dirty="0">
                  <a:solidFill>
                    <a:srgbClr val="FFFFFF">
                      <a:alpha val="100000"/>
                    </a:srgbClr>
                  </a:solidFill>
                  <a:latin typeface="Calibri"/>
                </a:rPr>
                <a:t> </a:t>
              </a:r>
              <a:r>
                <a:rPr lang="zh-CN" altLang="en-US" dirty="0"/>
                <a:t>数据管理模块</a:t>
              </a:r>
              <a:endParaRPr dirty="0">
                <a:solidFill>
                  <a:srgbClr val="FFFFFF">
                    <a:alpha val="100000"/>
                  </a:srgbClr>
                </a:solidFill>
                <a:latin typeface="Calibri"/>
                <a:ea typeface="Calibri"/>
              </a:endParaRPr>
            </a:p>
          </p:txBody>
        </p:sp>
        <p:grpSp>
          <p:nvGrpSpPr>
            <p:cNvPr id="11" name="组合 24"/>
            <p:cNvGrpSpPr/>
            <p:nvPr/>
          </p:nvGrpSpPr>
          <p:grpSpPr>
            <a:xfrm>
              <a:off x="0" y="108071"/>
              <a:ext cx="767125" cy="417121"/>
              <a:chOff x="0" y="0"/>
              <a:chExt cx="767124" cy="417120"/>
            </a:xfrm>
          </p:grpSpPr>
          <p:sp>
            <p:nvSpPr>
              <p:cNvPr id="12" name="任意多边形 26"/>
              <p:cNvSpPr/>
              <p:nvPr/>
            </p:nvSpPr>
            <p:spPr>
              <a:xfrm rot="10800000" flipH="1">
                <a:off x="0" y="34292"/>
                <a:ext cx="767125" cy="3828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506"/>
                    </a:lnTo>
                    <a:lnTo>
                      <a:pt x="16112" y="21600"/>
                    </a:lnTo>
                    <a:lnTo>
                      <a:pt x="0" y="21600"/>
                    </a:lnTo>
                    <a:close/>
                  </a:path>
                </a:pathLst>
              </a:custGeom>
              <a:solidFill>
                <a:srgbClr val="00B0F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直角三角形 27"/>
              <p:cNvSpPr/>
              <p:nvPr/>
            </p:nvSpPr>
            <p:spPr>
              <a:xfrm flipH="1">
                <a:off x="0" y="-1"/>
                <a:ext cx="90612" cy="342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00B0F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14" name="组合 40"/>
          <p:cNvGrpSpPr/>
          <p:nvPr/>
        </p:nvGrpSpPr>
        <p:grpSpPr>
          <a:xfrm>
            <a:off x="1237701" y="4185128"/>
            <a:ext cx="2732048" cy="550447"/>
            <a:chOff x="-1" y="0"/>
            <a:chExt cx="2535657" cy="550444"/>
          </a:xfrm>
        </p:grpSpPr>
        <p:sp>
          <p:nvSpPr>
            <p:cNvPr id="15" name="矩形 41"/>
            <p:cNvSpPr/>
            <p:nvPr/>
          </p:nvSpPr>
          <p:spPr>
            <a:xfrm>
              <a:off x="-1" y="0"/>
              <a:ext cx="2535658" cy="550445"/>
            </a:xfrm>
            <a:prstGeom prst="rect">
              <a:avLst/>
            </a:prstGeom>
            <a:solidFill>
              <a:srgbClr val="41445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 name="文本框 70"/>
            <p:cNvSpPr txBox="1"/>
            <p:nvPr/>
          </p:nvSpPr>
          <p:spPr>
            <a:xfrm>
              <a:off x="647887" y="104084"/>
              <a:ext cx="1175162" cy="368298"/>
            </a:xfrm>
            <a:prstGeom prst="rect">
              <a:avLst/>
            </a:prstGeom>
            <a:solidFill>
              <a:srgbClr val="414455"/>
            </a:solidFill>
            <a:ln w="12700" cap="flat">
              <a:noFill/>
              <a:miter lim="400000"/>
            </a:ln>
            <a:effectLst/>
            <a:extLst>
              <a:ext uri="{C572A759-6A51-4108-AA02-DFA0A04FC94B}"/>
            </a:extLst>
          </p:spPr>
          <p:txBody>
            <a:bodyPr wrap="square" lIns="45719" tIns="45719" rIns="45719" bIns="45719" numCol="1" anchor="t">
              <a:spAutoFit/>
            </a:bodyPr>
            <a:lstStyle>
              <a:lvl1pPr>
                <a:defRPr>
                  <a:solidFill>
                    <a:srgbClr val="FFFFFF"/>
                  </a:solidFill>
                  <a:latin typeface="微软雅黑"/>
                  <a:ea typeface="微软雅黑"/>
                  <a:cs typeface="微软雅黑"/>
                  <a:sym typeface="微软雅黑"/>
                </a:defRPr>
              </a:lvl1pPr>
            </a:lstStyle>
            <a:p>
              <a:pPr>
                <a:buClrTx/>
                <a:buSzTx/>
                <a:buFontTx/>
                <a:buNone/>
              </a:pPr>
              <a:endParaRPr/>
            </a:p>
          </p:txBody>
        </p:sp>
      </p:grpSp>
      <p:sp>
        <p:nvSpPr>
          <p:cNvPr id="17" name="矩形 1"/>
          <p:cNvSpPr/>
          <p:nvPr/>
        </p:nvSpPr>
        <p:spPr>
          <a:xfrm>
            <a:off x="5387331" y="1567296"/>
            <a:ext cx="2731592" cy="2539768"/>
          </a:xfrm>
          <a:prstGeom prst="rect">
            <a:avLst/>
          </a:prstGeom>
          <a:solidFill>
            <a:srgbClr val="F9F9F9"/>
          </a:solidFill>
          <a:ln w="12700">
            <a:miter lim="400000"/>
          </a:ln>
        </p:spPr>
        <p:txBody>
          <a:bodyPr lIns="45719" rIns="45719" anchor="ctr"/>
          <a:lstStyle/>
          <a:p>
            <a:pPr algn="ctr">
              <a:defRPr>
                <a:solidFill>
                  <a:srgbClr val="FFFFFF"/>
                </a:solidFill>
              </a:defRPr>
            </a:pPr>
            <a:endParaRPr/>
          </a:p>
        </p:txBody>
      </p:sp>
      <p:grpSp>
        <p:nvGrpSpPr>
          <p:cNvPr id="18" name="组合 22"/>
          <p:cNvGrpSpPr/>
          <p:nvPr/>
        </p:nvGrpSpPr>
        <p:grpSpPr>
          <a:xfrm>
            <a:off x="5280725" y="986029"/>
            <a:ext cx="2817113" cy="658814"/>
            <a:chOff x="0" y="-1"/>
            <a:chExt cx="2614612" cy="658814"/>
          </a:xfrm>
        </p:grpSpPr>
        <p:sp>
          <p:nvSpPr>
            <p:cNvPr id="19" name="矩形 23"/>
            <p:cNvSpPr/>
            <p:nvPr/>
          </p:nvSpPr>
          <p:spPr>
            <a:xfrm>
              <a:off x="79375" y="-1"/>
              <a:ext cx="2535237" cy="658814"/>
            </a:xfrm>
            <a:prstGeom prst="rect">
              <a:avLst/>
            </a:prstGeom>
            <a:solidFill>
              <a:srgbClr val="414455"/>
            </a:solidFill>
            <a:ln w="12700" cap="flat">
              <a:noFill/>
              <a:miter lim="400000"/>
            </a:ln>
            <a:effectLst/>
          </p:spPr>
          <p:txBody>
            <a:bodyPr wrap="square" lIns="45719" tIns="45719" rIns="45719" bIns="45719" numCol="1" anchor="ctr">
              <a:noAutofit/>
            </a:bodyPr>
            <a:lstStyle/>
            <a:p>
              <a:pPr algn="ctr">
                <a:defRPr sz="1800" b="0" i="0" u="none" strike="noStrike" spc="0" baseline="0">
                  <a:ln>
                    <a:noFill/>
                  </a:ln>
                  <a:solidFill>
                    <a:srgbClr val="FFFFFF">
                      <a:alpha val="100000"/>
                    </a:srgbClr>
                  </a:solidFill>
                  <a:effectLst/>
                  <a:latin typeface="Calibri"/>
                  <a:ea typeface="Calibri"/>
                  <a:cs typeface="+mn-cs"/>
                  <a:sym typeface="Calibri"/>
                </a:defRPr>
              </a:pPr>
              <a:r>
                <a:rPr lang="en-US" altLang="zh-CN" dirty="0"/>
                <a:t>          </a:t>
              </a:r>
              <a:r>
                <a:rPr dirty="0"/>
                <a:t>2.</a:t>
              </a:r>
              <a:r>
                <a:rPr lang="zh-CN" altLang="en-US" dirty="0">
                  <a:solidFill>
                    <a:srgbClr val="FFFFFF">
                      <a:alpha val="100000"/>
                    </a:srgbClr>
                  </a:solidFill>
                  <a:latin typeface="Calibri"/>
                </a:rPr>
                <a:t> </a:t>
              </a:r>
              <a:r>
                <a:rPr lang="zh-CN" altLang="en-US" dirty="0"/>
                <a:t>模型选择模块</a:t>
              </a:r>
              <a:endParaRPr dirty="0">
                <a:solidFill>
                  <a:srgbClr val="FFFFFF">
                    <a:alpha val="100000"/>
                  </a:srgbClr>
                </a:solidFill>
                <a:latin typeface="Calibri"/>
                <a:ea typeface="Calibri"/>
              </a:endParaRPr>
            </a:p>
          </p:txBody>
        </p:sp>
        <p:grpSp>
          <p:nvGrpSpPr>
            <p:cNvPr id="20" name="组合 24"/>
            <p:cNvGrpSpPr/>
            <p:nvPr/>
          </p:nvGrpSpPr>
          <p:grpSpPr>
            <a:xfrm>
              <a:off x="0" y="108071"/>
              <a:ext cx="767125" cy="417121"/>
              <a:chOff x="0" y="0"/>
              <a:chExt cx="767124" cy="417120"/>
            </a:xfrm>
          </p:grpSpPr>
          <p:sp>
            <p:nvSpPr>
              <p:cNvPr id="21" name="任意多边形 26"/>
              <p:cNvSpPr/>
              <p:nvPr/>
            </p:nvSpPr>
            <p:spPr>
              <a:xfrm rot="10800000" flipH="1">
                <a:off x="0" y="34292"/>
                <a:ext cx="767125" cy="3828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506"/>
                    </a:lnTo>
                    <a:lnTo>
                      <a:pt x="16112" y="21600"/>
                    </a:lnTo>
                    <a:lnTo>
                      <a:pt x="0" y="21600"/>
                    </a:lnTo>
                    <a:close/>
                  </a:path>
                </a:pathLst>
              </a:custGeom>
              <a:solidFill>
                <a:srgbClr val="00B0F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2" name="直角三角形 27"/>
              <p:cNvSpPr/>
              <p:nvPr/>
            </p:nvSpPr>
            <p:spPr>
              <a:xfrm flipH="1">
                <a:off x="0" y="-1"/>
                <a:ext cx="90612" cy="342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00B0F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23" name="组合 40"/>
          <p:cNvGrpSpPr/>
          <p:nvPr/>
        </p:nvGrpSpPr>
        <p:grpSpPr>
          <a:xfrm>
            <a:off x="5386875" y="4185128"/>
            <a:ext cx="2732048" cy="550447"/>
            <a:chOff x="-1" y="0"/>
            <a:chExt cx="2535658" cy="550445"/>
          </a:xfrm>
        </p:grpSpPr>
        <p:sp>
          <p:nvSpPr>
            <p:cNvPr id="24" name="矩形 41"/>
            <p:cNvSpPr/>
            <p:nvPr/>
          </p:nvSpPr>
          <p:spPr>
            <a:xfrm>
              <a:off x="-1" y="0"/>
              <a:ext cx="2535658" cy="550445"/>
            </a:xfrm>
            <a:prstGeom prst="rect">
              <a:avLst/>
            </a:prstGeom>
            <a:solidFill>
              <a:srgbClr val="41445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5" name="文本框 70"/>
            <p:cNvSpPr txBox="1"/>
            <p:nvPr/>
          </p:nvSpPr>
          <p:spPr>
            <a:xfrm>
              <a:off x="647887" y="104084"/>
              <a:ext cx="1175162" cy="368298"/>
            </a:xfrm>
            <a:prstGeom prst="rect">
              <a:avLst/>
            </a:prstGeom>
            <a:solidFill>
              <a:srgbClr val="414455"/>
            </a:solidFill>
            <a:ln w="12700" cap="flat">
              <a:noFill/>
              <a:miter lim="400000"/>
            </a:ln>
            <a:effectLst/>
            <a:extLst>
              <a:ext uri="{C572A759-6A51-4108-AA02-DFA0A04FC94B}"/>
            </a:extLst>
          </p:spPr>
          <p:txBody>
            <a:bodyPr wrap="square" lIns="45719" tIns="45719" rIns="45719" bIns="45719" numCol="1" anchor="t">
              <a:spAutoFit/>
            </a:bodyPr>
            <a:lstStyle>
              <a:lvl1pPr>
                <a:defRPr>
                  <a:solidFill>
                    <a:srgbClr val="FFFFFF"/>
                  </a:solidFill>
                  <a:latin typeface="微软雅黑"/>
                  <a:ea typeface="微软雅黑"/>
                  <a:cs typeface="微软雅黑"/>
                  <a:sym typeface="微软雅黑"/>
                </a:defRPr>
              </a:lvl1pPr>
            </a:lstStyle>
            <a:p>
              <a:pPr>
                <a:buClrTx/>
                <a:buSzTx/>
                <a:buFontTx/>
                <a:buNone/>
              </a:pPr>
              <a:endParaRPr/>
            </a:p>
          </p:txBody>
        </p:sp>
      </p:grpSp>
      <p:sp>
        <p:nvSpPr>
          <p:cNvPr id="35" name="文本框 34"/>
          <p:cNvSpPr txBox="1"/>
          <p:nvPr/>
        </p:nvSpPr>
        <p:spPr>
          <a:xfrm>
            <a:off x="1217074" y="1644787"/>
            <a:ext cx="2852112" cy="12070080"/>
          </a:xfrm>
        </p:spPr>
        <p:txBody>
          <a:bodyPr wrap="square">
            <a:spAutoFit/>
          </a:bodyPr>
          <a:lstStyle/>
          <a:p>
            <a:pPr>
              <a:defRPr sz="1800" b="0" i="0" u="none" strike="noStrike" spc="0" baseline="0">
                <a:ln>
                  <a:noFill/>
                </a:ln>
                <a:solidFill>
                  <a:srgbClr val="000000">
                    <a:alpha val="100000"/>
                  </a:srgbClr>
                </a:solidFill>
                <a:effectLst/>
                <a:latin typeface="Calibri"/>
                <a:ea typeface="Calibri"/>
                <a:cs typeface="+mn-cs"/>
                <a:sym typeface="Calibri"/>
              </a:defRPr>
            </a:pPr>
            <a:r>
              <a:rPr lang="zh-CN" altLang="en-US" dirty="0">
                <a:solidFill>
                  <a:srgbClr val="000000">
                    <a:alpha val="100000"/>
                  </a:srgbClr>
                </a:solidFill>
                <a:latin typeface="宋体"/>
                <a:ea typeface="宋体"/>
              </a:rPr>
              <a:t>数据管理模块是系统的基础模块，主要负责遥感卫星观测数据的展示、操作和存储。该模块的核心是数据库设计与交互。数据库中存储了结构化的海面温度观测数据，表结构设计考虑了时间、地点和温度值等字段。</a:t>
            </a:r>
          </a:p>
          <a:p>
            <a:pPr>
              <a:defRPr sz="1800" b="0" i="0" u="none" strike="noStrike" spc="0" baseline="0">
                <a:ln>
                  <a:noFill/>
                </a:ln>
                <a:solidFill>
                  <a:srgbClr val="000000">
                    <a:alpha val="100000"/>
                  </a:srgbClr>
                </a:solidFill>
                <a:effectLst/>
                <a:latin typeface="Calibri"/>
                <a:ea typeface="Calibri"/>
                <a:cs typeface="+mn-cs"/>
                <a:sym typeface="Calibri"/>
              </a:defRPr>
            </a:pPr>
            <a:endParaRPr lang="zh-CN" altLang="en-US" dirty="0">
              <a:solidFill>
                <a:srgbClr val="000000">
                  <a:alpha val="100000"/>
                </a:srgbClr>
              </a:solidFill>
              <a:latin typeface="宋体"/>
              <a:ea typeface="宋体"/>
            </a:endParaRPr>
          </a:p>
          <a:p>
            <a:pPr>
              <a:defRPr sz="1800" b="0" i="0" u="none" strike="noStrike" spc="0" baseline="0">
                <a:ln>
                  <a:noFill/>
                </a:ln>
                <a:solidFill>
                  <a:srgbClr val="000000">
                    <a:alpha val="100000"/>
                  </a:srgbClr>
                </a:solidFill>
                <a:effectLst/>
                <a:latin typeface="Calibri"/>
                <a:ea typeface="Calibri"/>
                <a:cs typeface="+mn-cs"/>
                <a:sym typeface="Calibri"/>
              </a:defRPr>
            </a:pPr>
            <a:endParaRPr lang="zh-CN" altLang="en-US" dirty="0"/>
          </a:p>
        </p:txBody>
      </p:sp>
      <p:sp>
        <p:nvSpPr>
          <p:cNvPr id="36" name="文本框 35"/>
          <p:cNvSpPr txBox="1"/>
          <p:nvPr/>
        </p:nvSpPr>
        <p:spPr>
          <a:xfrm>
            <a:off x="5402517" y="1700916"/>
            <a:ext cx="2796814" cy="10424160"/>
          </a:xfrm>
        </p:spPr>
        <p:txBody>
          <a:bodyPr wrap="square">
            <a:spAutoFit/>
          </a:bodyPr>
          <a:lstStyle/>
          <a:p>
            <a:r>
              <a:rPr lang="zh-CN" altLang="en-US" dirty="0">
                <a:solidFill>
                  <a:srgbClr val="000000">
                    <a:alpha val="100000"/>
                  </a:srgbClr>
                </a:solidFill>
                <a:latin typeface="宋体"/>
                <a:ea typeface="宋体"/>
              </a:rPr>
              <a:t>模型选择模块为用户提供灵活的深度学习模型选择和配置功能，是系统的核心模块之一。此模块的设计保证了系统的灵活性和可扩展性，后期可以轻松添加新的深度学习模型以支持更多应用场景。</a:t>
            </a:r>
          </a:p>
          <a:p>
            <a:endParaRPr lang="zh-CN" altLang="en-US" dirty="0">
              <a:solidFill>
                <a:srgbClr val="000000">
                  <a:alpha val="100000"/>
                </a:srgbClr>
              </a:solidFill>
              <a:latin typeface="宋体"/>
              <a:ea typeface="宋体"/>
            </a:endParaRPr>
          </a:p>
        </p:txBody>
      </p:sp>
      <p:sp>
        <p:nvSpPr>
          <p:cNvPr id="39" name="矩形 32">
            <a:extLst>
              <a:ext uri="{FF2B5EF4-FFF2-40B4-BE49-F238E27FC236}">
                <a16:creationId xmlns:a16="http://schemas.microsoft.com/office/drawing/2014/main" id="{D34A4069-C308-4220-B9F5-F12071BDAF1D}"/>
              </a:ext>
            </a:extLst>
          </p:cNvPr>
          <p:cNvSpPr txBox="1"/>
          <p:nvPr/>
        </p:nvSpPr>
        <p:spPr>
          <a:xfrm>
            <a:off x="6477000" y="176212"/>
            <a:ext cx="810476" cy="307777"/>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pPr>
              <a:buClrTx/>
              <a:buSzTx/>
              <a:buFontTx/>
              <a:buNone/>
            </a:pPr>
            <a:r>
              <a:rPr lang="zh-CN" altLang="en-US" dirty="0"/>
              <a:t>模块划分</a:t>
            </a:r>
            <a:endParaRPr dirty="0"/>
          </a:p>
        </p:txBody>
      </p:sp>
      <p:sp>
        <p:nvSpPr>
          <p:cNvPr id="40" name="矩形 33">
            <a:extLst>
              <a:ext uri="{FF2B5EF4-FFF2-40B4-BE49-F238E27FC236}">
                <a16:creationId xmlns:a16="http://schemas.microsoft.com/office/drawing/2014/main" id="{D9C41EBB-CFBC-4386-976D-1CB2275DFE35}"/>
              </a:ext>
            </a:extLst>
          </p:cNvPr>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1" name="矩形 34">
            <a:extLst>
              <a:ext uri="{FF2B5EF4-FFF2-40B4-BE49-F238E27FC236}">
                <a16:creationId xmlns:a16="http://schemas.microsoft.com/office/drawing/2014/main" id="{1E07F879-7945-434E-ADC3-1BC38B4AE6E3}"/>
              </a:ext>
            </a:extLst>
          </p:cNvPr>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2" name="矩形 35">
            <a:extLst>
              <a:ext uri="{FF2B5EF4-FFF2-40B4-BE49-F238E27FC236}">
                <a16:creationId xmlns:a16="http://schemas.microsoft.com/office/drawing/2014/main" id="{B405E7BB-68EB-4B5E-B6CD-FE704304812D}"/>
              </a:ext>
            </a:extLst>
          </p:cNvPr>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3" name="矩形 36">
            <a:extLst>
              <a:ext uri="{FF2B5EF4-FFF2-40B4-BE49-F238E27FC236}">
                <a16:creationId xmlns:a16="http://schemas.microsoft.com/office/drawing/2014/main" id="{B118D564-C67D-4831-9F7F-ACC86E7DCA7D}"/>
              </a:ext>
            </a:extLst>
          </p:cNvPr>
          <p:cNvSpPr/>
          <p:nvPr/>
        </p:nvSpPr>
        <p:spPr>
          <a:xfrm>
            <a:off x="7624764"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4" name="矩形 37">
            <a:extLst>
              <a:ext uri="{FF2B5EF4-FFF2-40B4-BE49-F238E27FC236}">
                <a16:creationId xmlns:a16="http://schemas.microsoft.com/office/drawing/2014/main" id="{A0E32D03-E034-4A66-AF0C-45A7289A3012}"/>
              </a:ext>
            </a:extLst>
          </p:cNvPr>
          <p:cNvSpPr/>
          <p:nvPr/>
        </p:nvSpPr>
        <p:spPr>
          <a:xfrm>
            <a:off x="7866064"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5" name="矩形 38">
            <a:extLst>
              <a:ext uri="{FF2B5EF4-FFF2-40B4-BE49-F238E27FC236}">
                <a16:creationId xmlns:a16="http://schemas.microsoft.com/office/drawing/2014/main" id="{C8422B13-DC43-450C-B6F2-C4C9322A90BB}"/>
              </a:ext>
            </a:extLst>
          </p:cNvPr>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Tree>
    <p:extLst>
      <p:ext uri="{BB962C8B-B14F-4D97-AF65-F5344CB8AC3E}">
        <p14:creationId xmlns:p14="http://schemas.microsoft.com/office/powerpoint/2010/main" val="187997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par>
                          <p:cTn id="5" fill="hold">
                            <p:stCondLst>
                              <p:cond delay="0"/>
                            </p:stCondLst>
                            <p:childTnLst>
                              <p:par>
                                <p:cTn id="6" presetID="2" presetClass="entr" presetSubtype="8" fill="hold" nodeType="afterEffect">
                                  <p:stCondLst>
                                    <p:cond delay="0"/>
                                  </p:stCondLst>
                                  <p:iterate>
                                    <p:tmAbs val="0"/>
                                  </p:iterate>
                                  <p:childTnLst>
                                    <p:set>
                                      <p:cBhvr>
                                        <p:cTn id="7" fill="hold"/>
                                        <p:tgtEl>
                                          <p:spTgt spid="9"/>
                                        </p:tgtEl>
                                        <p:attrNameLst>
                                          <p:attrName>style.visibility</p:attrName>
                                        </p:attrNameLst>
                                      </p:cBhvr>
                                      <p:to>
                                        <p:strVal val="visible"/>
                                      </p:to>
                                    </p:set>
                                    <p:anim calcmode="lin" valueType="num">
                                      <p:cBhvr>
                                        <p:cTn id="8" dur="500" fill="hold"/>
                                        <p:tgtEl>
                                          <p:spTgt spid="9"/>
                                        </p:tgtEl>
                                        <p:attrNameLst>
                                          <p:attrName>ppt_x</p:attrName>
                                        </p:attrNameLst>
                                      </p:cBhvr>
                                      <p:tavLst>
                                        <p:tav tm="0">
                                          <p:val>
                                            <p:strVal val="0-#ppt_w/2"/>
                                          </p:val>
                                        </p:tav>
                                        <p:tav tm="100000">
                                          <p:val>
                                            <p:strVal val="#ppt_x"/>
                                          </p:val>
                                        </p:tav>
                                      </p:tavLst>
                                    </p:anim>
                                    <p:anim calcmode="lin" valueType="num">
                                      <p:cBhvr>
                                        <p:cTn id="9" dur="500" fill="hold"/>
                                        <p:tgtEl>
                                          <p:spTgt spid="9"/>
                                        </p:tgtEl>
                                        <p:attrNameLst>
                                          <p:attrName>ppt_y</p:attrName>
                                        </p:attrNameLst>
                                      </p:cBhvr>
                                      <p:tavLst>
                                        <p:tav tm="0">
                                          <p:val>
                                            <p:strVal val="#ppt_y"/>
                                          </p:val>
                                        </p:tav>
                                        <p:tav tm="100000">
                                          <p:val>
                                            <p:strVal val="#ppt_y"/>
                                          </p:val>
                                        </p:tav>
                                      </p:tavLst>
                                    </p:anim>
                                  </p:childTnLst>
                                </p:cTn>
                              </p:par>
                            </p:childTnLst>
                          </p:cTn>
                        </p:par>
                        <p:par>
                          <p:cTn id="10" fill="hold">
                            <p:stCondLst>
                              <p:cond delay="0"/>
                            </p:stCondLst>
                            <p:childTnLst>
                              <p:par>
                                <p:cTn id="11" presetID="19" presetClass="entr" presetSubtype="10" fill="hold" nodeType="afterEffect">
                                  <p:stCondLst>
                                    <p:cond delay="500"/>
                                  </p:stCondLst>
                                  <p:iterate>
                                    <p:tmAbs val="0"/>
                                  </p:iterate>
                                  <p:childTnLst>
                                    <p:set>
                                      <p:cBhvr>
                                        <p:cTn id="12" fill="hold"/>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fmla="#ppt_w*sin(2.5*pi*$)">
                                          <p:val>
                                            <p:fltVal val="0"/>
                                          </p:val>
                                        </p:tav>
                                        <p:tav tm="100000">
                                          <p:val>
                                            <p:fltVal val="1"/>
                                          </p:val>
                                        </p:tav>
                                      </p:tavLst>
                                    </p:anim>
                                    <p:anim calcmode="lin" valueType="num">
                                      <p:cBhvr>
                                        <p:cTn id="14" dur="500" fill="hold"/>
                                        <p:tgtEl>
                                          <p:spTgt spid="8"/>
                                        </p:tgtEl>
                                        <p:attrNameLst>
                                          <p:attrName>ppt_h</p:attrName>
                                        </p:attrNameLst>
                                      </p:cBhvr>
                                      <p:tavLst>
                                        <p:tav tm="0">
                                          <p:val>
                                            <p:strVal val="#ppt_h"/>
                                          </p:val>
                                        </p:tav>
                                        <p:tav tm="100000">
                                          <p:val>
                                            <p:strVal val="#ppt_h"/>
                                          </p:val>
                                        </p:tav>
                                      </p:tavLst>
                                    </p:anim>
                                  </p:childTnLst>
                                </p:cTn>
                              </p:par>
                            </p:childTnLst>
                          </p:cTn>
                        </p:par>
                        <p:par>
                          <p:cTn id="15" fill="hold">
                            <p:stCondLst>
                              <p:cond delay="0"/>
                            </p:stCondLst>
                            <p:childTnLst>
                              <p:par>
                                <p:cTn id="16" presetID="15" presetClass="entr" presetSubtype="0" fill="hold" nodeType="afterEffect">
                                  <p:stCondLst>
                                    <p:cond delay="0"/>
                                  </p:stCondLst>
                                  <p:iterate>
                                    <p:tmAbs val="0"/>
                                  </p:iterate>
                                  <p:childTnLst>
                                    <p:set>
                                      <p:cBhvr>
                                        <p:cTn id="17" fill="hold"/>
                                        <p:tgtEl>
                                          <p:spTgt spid="14"/>
                                        </p:tgtEl>
                                        <p:attrNameLst>
                                          <p:attrName>style.visibility</p:attrName>
                                        </p:attrNameLst>
                                      </p:cBhvr>
                                      <p:to>
                                        <p:strVal val="visible"/>
                                      </p:to>
                                    </p:set>
                                    <p:anim calcmode="lin" valueType="num">
                                      <p:cBhvr>
                                        <p:cTn id="18" dur="500" fill="hold"/>
                                        <p:tgtEl>
                                          <p:spTgt spid="14"/>
                                        </p:tgtEl>
                                        <p:attrNameLst>
                                          <p:attrName>ppt_w</p:attrName>
                                        </p:attrNameLst>
                                      </p:cBhvr>
                                      <p:tavLst>
                                        <p:tav tm="0">
                                          <p:val>
                                            <p:fltVal val="0"/>
                                          </p:val>
                                        </p:tav>
                                        <p:tav tm="100000">
                                          <p:val>
                                            <p:strVal val="#ppt_w"/>
                                          </p:val>
                                        </p:tav>
                                      </p:tavLst>
                                    </p:anim>
                                    <p:anim calcmode="lin" valueType="num">
                                      <p:cBhvr>
                                        <p:cTn id="19" dur="500" fill="hold"/>
                                        <p:tgtEl>
                                          <p:spTgt spid="14"/>
                                        </p:tgtEl>
                                        <p:attrNameLst>
                                          <p:attrName>ppt_h</p:attrName>
                                        </p:attrNameLst>
                                      </p:cBhvr>
                                      <p:tavLst>
                                        <p:tav tm="0">
                                          <p:val>
                                            <p:fltVal val="0"/>
                                          </p:val>
                                        </p:tav>
                                        <p:tav tm="100000">
                                          <p:val>
                                            <p:strVal val="#ppt_h"/>
                                          </p:val>
                                        </p:tav>
                                      </p:tavLst>
                                    </p:anim>
                                    <p:anim calcmode="lin" valueType="num">
                                      <p:cBhvr>
                                        <p:cTn id="20" dur="500" fill="hold"/>
                                        <p:tgtEl>
                                          <p:spTgt spid="14"/>
                                        </p:tgtEl>
                                        <p:attrNameLst>
                                          <p:attrName>ppt_x</p:attrName>
                                        </p:attrNameLst>
                                      </p:cBhvr>
                                      <p:tavLst>
                                        <p:tav tm="0" fmla="#ppt_x+(cos(-2*pi*(1-$))*-#ppt_x-sin(-2*pi*(1-$))*(1-#ppt_y))*(1-$)">
                                          <p:val>
                                            <p:fltVal val="0"/>
                                          </p:val>
                                        </p:tav>
                                        <p:tav tm="100000">
                                          <p:val>
                                            <p:fltVal val="1"/>
                                          </p:val>
                                        </p:tav>
                                      </p:tavLst>
                                    </p:anim>
                                    <p:anim calcmode="lin" valueType="num">
                                      <p:cBhvr>
                                        <p:cTn id="21" dur="500" fill="hold"/>
                                        <p:tgtEl>
                                          <p:spTgt spid="14"/>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1"/>
          <p:cNvSpPr/>
          <p:nvPr/>
        </p:nvSpPr>
        <p:spPr>
          <a:xfrm>
            <a:off x="1238190" y="1644843"/>
            <a:ext cx="2731592" cy="2539768"/>
          </a:xfrm>
          <a:prstGeom prst="rect">
            <a:avLst/>
          </a:prstGeom>
          <a:solidFill>
            <a:srgbClr val="F9F9F9"/>
          </a:solidFill>
          <a:ln w="12700">
            <a:miter lim="400000"/>
          </a:ln>
        </p:spPr>
        <p:txBody>
          <a:bodyPr lIns="45719" rIns="45719" anchor="ctr"/>
          <a:lstStyle/>
          <a:p>
            <a:pPr algn="ctr">
              <a:defRPr>
                <a:solidFill>
                  <a:srgbClr val="FFFFFF"/>
                </a:solidFill>
              </a:defRPr>
            </a:pPr>
            <a:endParaRPr/>
          </a:p>
        </p:txBody>
      </p:sp>
      <p:grpSp>
        <p:nvGrpSpPr>
          <p:cNvPr id="9" name="组合 22"/>
          <p:cNvGrpSpPr/>
          <p:nvPr/>
        </p:nvGrpSpPr>
        <p:grpSpPr>
          <a:xfrm>
            <a:off x="1131551" y="986029"/>
            <a:ext cx="2817113" cy="658814"/>
            <a:chOff x="0" y="-1"/>
            <a:chExt cx="2614612" cy="658814"/>
          </a:xfrm>
        </p:grpSpPr>
        <p:sp>
          <p:nvSpPr>
            <p:cNvPr id="10" name="矩形 23"/>
            <p:cNvSpPr/>
            <p:nvPr/>
          </p:nvSpPr>
          <p:spPr>
            <a:xfrm>
              <a:off x="79375" y="-1"/>
              <a:ext cx="2535237" cy="658814"/>
            </a:xfrm>
            <a:prstGeom prst="rect">
              <a:avLst/>
            </a:prstGeom>
            <a:solidFill>
              <a:srgbClr val="414455"/>
            </a:solidFill>
            <a:ln w="12700" cap="flat">
              <a:noFill/>
              <a:miter lim="400000"/>
            </a:ln>
            <a:effectLst/>
          </p:spPr>
          <p:txBody>
            <a:bodyPr wrap="square" lIns="45719" tIns="45719" rIns="45719" bIns="45719" numCol="1" anchor="ctr">
              <a:noAutofit/>
            </a:bodyPr>
            <a:lstStyle/>
            <a:p>
              <a:pPr algn="ctr">
                <a:defRPr sz="1800" b="0" i="0" u="none" strike="noStrike" spc="0" baseline="0">
                  <a:ln>
                    <a:noFill/>
                  </a:ln>
                  <a:solidFill>
                    <a:srgbClr val="FFFFFF">
                      <a:alpha val="100000"/>
                    </a:srgbClr>
                  </a:solidFill>
                  <a:effectLst/>
                  <a:latin typeface="Calibri"/>
                  <a:ea typeface="Calibri"/>
                  <a:cs typeface="+mn-cs"/>
                  <a:sym typeface="Calibri"/>
                </a:defRPr>
              </a:pPr>
              <a:r>
                <a:rPr lang="en-US" dirty="0"/>
                <a:t>      3.</a:t>
              </a:r>
              <a:r>
                <a:rPr lang="zh-CN" altLang="en-US" dirty="0">
                  <a:solidFill>
                    <a:srgbClr val="FFFFFF">
                      <a:alpha val="100000"/>
                    </a:srgbClr>
                  </a:solidFill>
                  <a:latin typeface="Calibri"/>
                </a:rPr>
                <a:t> </a:t>
              </a:r>
              <a:r>
                <a:rPr lang="zh-CN" altLang="en-US" dirty="0"/>
                <a:t>训练任务模块</a:t>
              </a:r>
              <a:endParaRPr dirty="0">
                <a:solidFill>
                  <a:srgbClr val="FFFFFF">
                    <a:alpha val="100000"/>
                  </a:srgbClr>
                </a:solidFill>
                <a:latin typeface="Calibri"/>
                <a:ea typeface="Calibri"/>
              </a:endParaRPr>
            </a:p>
          </p:txBody>
        </p:sp>
        <p:grpSp>
          <p:nvGrpSpPr>
            <p:cNvPr id="11" name="组合 24"/>
            <p:cNvGrpSpPr/>
            <p:nvPr/>
          </p:nvGrpSpPr>
          <p:grpSpPr>
            <a:xfrm>
              <a:off x="0" y="108071"/>
              <a:ext cx="767125" cy="417121"/>
              <a:chOff x="0" y="0"/>
              <a:chExt cx="767124" cy="417120"/>
            </a:xfrm>
          </p:grpSpPr>
          <p:sp>
            <p:nvSpPr>
              <p:cNvPr id="12" name="任意多边形 26"/>
              <p:cNvSpPr/>
              <p:nvPr/>
            </p:nvSpPr>
            <p:spPr>
              <a:xfrm rot="10800000" flipH="1">
                <a:off x="0" y="34292"/>
                <a:ext cx="767125" cy="3828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506"/>
                    </a:lnTo>
                    <a:lnTo>
                      <a:pt x="16112" y="21600"/>
                    </a:lnTo>
                    <a:lnTo>
                      <a:pt x="0" y="21600"/>
                    </a:lnTo>
                    <a:close/>
                  </a:path>
                </a:pathLst>
              </a:custGeom>
              <a:solidFill>
                <a:srgbClr val="00B0F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直角三角形 27"/>
              <p:cNvSpPr/>
              <p:nvPr/>
            </p:nvSpPr>
            <p:spPr>
              <a:xfrm flipH="1">
                <a:off x="0" y="-1"/>
                <a:ext cx="90612" cy="342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00B0F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14" name="组合 40"/>
          <p:cNvGrpSpPr/>
          <p:nvPr/>
        </p:nvGrpSpPr>
        <p:grpSpPr>
          <a:xfrm>
            <a:off x="1237701" y="4185128"/>
            <a:ext cx="2732048" cy="550447"/>
            <a:chOff x="-1" y="0"/>
            <a:chExt cx="2535657" cy="550444"/>
          </a:xfrm>
        </p:grpSpPr>
        <p:sp>
          <p:nvSpPr>
            <p:cNvPr id="15" name="矩形 41"/>
            <p:cNvSpPr/>
            <p:nvPr/>
          </p:nvSpPr>
          <p:spPr>
            <a:xfrm>
              <a:off x="-1" y="0"/>
              <a:ext cx="2535658" cy="550445"/>
            </a:xfrm>
            <a:prstGeom prst="rect">
              <a:avLst/>
            </a:prstGeom>
            <a:solidFill>
              <a:srgbClr val="41445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 name="文本框 70"/>
            <p:cNvSpPr txBox="1"/>
            <p:nvPr/>
          </p:nvSpPr>
          <p:spPr>
            <a:xfrm>
              <a:off x="647887" y="104084"/>
              <a:ext cx="1175162" cy="368298"/>
            </a:xfrm>
            <a:prstGeom prst="rect">
              <a:avLst/>
            </a:prstGeom>
            <a:solidFill>
              <a:srgbClr val="414455"/>
            </a:solidFill>
            <a:ln w="12700" cap="flat">
              <a:noFill/>
              <a:miter lim="400000"/>
            </a:ln>
            <a:effectLst/>
            <a:extLst>
              <a:ext uri="{C572A759-6A51-4108-AA02-DFA0A04FC94B}"/>
            </a:extLst>
          </p:spPr>
          <p:txBody>
            <a:bodyPr wrap="square" lIns="45719" tIns="45719" rIns="45719" bIns="45719" numCol="1" anchor="t">
              <a:spAutoFit/>
            </a:bodyPr>
            <a:lstStyle>
              <a:lvl1pPr>
                <a:defRPr>
                  <a:solidFill>
                    <a:srgbClr val="FFFFFF"/>
                  </a:solidFill>
                  <a:latin typeface="微软雅黑"/>
                  <a:ea typeface="微软雅黑"/>
                  <a:cs typeface="微软雅黑"/>
                  <a:sym typeface="微软雅黑"/>
                </a:defRPr>
              </a:lvl1pPr>
            </a:lstStyle>
            <a:p>
              <a:pPr>
                <a:buClrTx/>
                <a:buSzTx/>
                <a:buFontTx/>
                <a:buNone/>
              </a:pPr>
              <a:endParaRPr/>
            </a:p>
          </p:txBody>
        </p:sp>
      </p:grpSp>
      <p:sp>
        <p:nvSpPr>
          <p:cNvPr id="17" name="矩形 1"/>
          <p:cNvSpPr/>
          <p:nvPr/>
        </p:nvSpPr>
        <p:spPr>
          <a:xfrm>
            <a:off x="5387331" y="1567296"/>
            <a:ext cx="2731592" cy="2539768"/>
          </a:xfrm>
          <a:prstGeom prst="rect">
            <a:avLst/>
          </a:prstGeom>
          <a:solidFill>
            <a:srgbClr val="F9F9F9"/>
          </a:solidFill>
          <a:ln w="12700">
            <a:miter lim="400000"/>
          </a:ln>
        </p:spPr>
        <p:txBody>
          <a:bodyPr lIns="45719" rIns="45719" anchor="ctr"/>
          <a:lstStyle/>
          <a:p>
            <a:pPr algn="ctr">
              <a:defRPr>
                <a:solidFill>
                  <a:srgbClr val="FFFFFF"/>
                </a:solidFill>
              </a:defRPr>
            </a:pPr>
            <a:endParaRPr/>
          </a:p>
        </p:txBody>
      </p:sp>
      <p:grpSp>
        <p:nvGrpSpPr>
          <p:cNvPr id="18" name="组合 22"/>
          <p:cNvGrpSpPr/>
          <p:nvPr/>
        </p:nvGrpSpPr>
        <p:grpSpPr>
          <a:xfrm>
            <a:off x="5280725" y="986029"/>
            <a:ext cx="2817113" cy="658814"/>
            <a:chOff x="0" y="-1"/>
            <a:chExt cx="2614612" cy="658814"/>
          </a:xfrm>
        </p:grpSpPr>
        <p:sp>
          <p:nvSpPr>
            <p:cNvPr id="19" name="矩形 23"/>
            <p:cNvSpPr/>
            <p:nvPr/>
          </p:nvSpPr>
          <p:spPr>
            <a:xfrm>
              <a:off x="79375" y="-1"/>
              <a:ext cx="2535237" cy="658814"/>
            </a:xfrm>
            <a:prstGeom prst="rect">
              <a:avLst/>
            </a:prstGeom>
            <a:solidFill>
              <a:srgbClr val="414455"/>
            </a:solidFill>
            <a:ln w="12700" cap="flat">
              <a:noFill/>
              <a:miter lim="400000"/>
            </a:ln>
            <a:effectLst/>
          </p:spPr>
          <p:txBody>
            <a:bodyPr wrap="square" lIns="45719" tIns="45719" rIns="45719" bIns="45719" numCol="1" anchor="ctr">
              <a:noAutofit/>
            </a:bodyPr>
            <a:lstStyle/>
            <a:p>
              <a:pPr algn="ctr">
                <a:defRPr sz="1800" b="0" i="0" u="none" strike="noStrike" spc="0" baseline="0">
                  <a:ln>
                    <a:noFill/>
                  </a:ln>
                  <a:solidFill>
                    <a:srgbClr val="FFFFFF">
                      <a:alpha val="100000"/>
                    </a:srgbClr>
                  </a:solidFill>
                  <a:effectLst/>
                  <a:latin typeface="Calibri"/>
                  <a:ea typeface="Calibri"/>
                  <a:cs typeface="+mn-cs"/>
                  <a:sym typeface="Calibri"/>
                </a:defRPr>
              </a:pPr>
              <a:r>
                <a:rPr lang="en-US" altLang="zh-CN" dirty="0"/>
                <a:t>          4</a:t>
              </a:r>
              <a:r>
                <a:rPr dirty="0"/>
                <a:t>.</a:t>
              </a:r>
              <a:r>
                <a:rPr lang="zh-CN" altLang="en-US" dirty="0">
                  <a:solidFill>
                    <a:srgbClr val="FFFFFF">
                      <a:alpha val="100000"/>
                    </a:srgbClr>
                  </a:solidFill>
                  <a:latin typeface="Calibri"/>
                </a:rPr>
                <a:t> </a:t>
              </a:r>
              <a:r>
                <a:rPr lang="zh-CN" altLang="en-US" dirty="0"/>
                <a:t>日志与反馈模块</a:t>
              </a:r>
              <a:endParaRPr dirty="0">
                <a:solidFill>
                  <a:srgbClr val="FFFFFF">
                    <a:alpha val="100000"/>
                  </a:srgbClr>
                </a:solidFill>
                <a:latin typeface="Calibri"/>
                <a:ea typeface="Calibri"/>
              </a:endParaRPr>
            </a:p>
          </p:txBody>
        </p:sp>
        <p:grpSp>
          <p:nvGrpSpPr>
            <p:cNvPr id="20" name="组合 24"/>
            <p:cNvGrpSpPr/>
            <p:nvPr/>
          </p:nvGrpSpPr>
          <p:grpSpPr>
            <a:xfrm>
              <a:off x="0" y="108071"/>
              <a:ext cx="767125" cy="417121"/>
              <a:chOff x="0" y="0"/>
              <a:chExt cx="767124" cy="417120"/>
            </a:xfrm>
          </p:grpSpPr>
          <p:sp>
            <p:nvSpPr>
              <p:cNvPr id="21" name="任意多边形 26"/>
              <p:cNvSpPr/>
              <p:nvPr/>
            </p:nvSpPr>
            <p:spPr>
              <a:xfrm rot="10800000" flipH="1">
                <a:off x="0" y="34292"/>
                <a:ext cx="767125" cy="3828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506"/>
                    </a:lnTo>
                    <a:lnTo>
                      <a:pt x="16112" y="21600"/>
                    </a:lnTo>
                    <a:lnTo>
                      <a:pt x="0" y="21600"/>
                    </a:lnTo>
                    <a:close/>
                  </a:path>
                </a:pathLst>
              </a:custGeom>
              <a:solidFill>
                <a:srgbClr val="00B0F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2" name="直角三角形 27"/>
              <p:cNvSpPr/>
              <p:nvPr/>
            </p:nvSpPr>
            <p:spPr>
              <a:xfrm flipH="1">
                <a:off x="0" y="-1"/>
                <a:ext cx="90612" cy="3429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00B0F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23" name="组合 40"/>
          <p:cNvGrpSpPr/>
          <p:nvPr/>
        </p:nvGrpSpPr>
        <p:grpSpPr>
          <a:xfrm>
            <a:off x="5386875" y="4185128"/>
            <a:ext cx="2732048" cy="550447"/>
            <a:chOff x="-1" y="0"/>
            <a:chExt cx="2535658" cy="550445"/>
          </a:xfrm>
        </p:grpSpPr>
        <p:sp>
          <p:nvSpPr>
            <p:cNvPr id="24" name="矩形 41"/>
            <p:cNvSpPr/>
            <p:nvPr/>
          </p:nvSpPr>
          <p:spPr>
            <a:xfrm>
              <a:off x="-1" y="0"/>
              <a:ext cx="2535658" cy="550445"/>
            </a:xfrm>
            <a:prstGeom prst="rect">
              <a:avLst/>
            </a:prstGeom>
            <a:solidFill>
              <a:srgbClr val="41445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5" name="文本框 70"/>
            <p:cNvSpPr txBox="1"/>
            <p:nvPr/>
          </p:nvSpPr>
          <p:spPr>
            <a:xfrm>
              <a:off x="647887" y="104084"/>
              <a:ext cx="1175162" cy="368298"/>
            </a:xfrm>
            <a:prstGeom prst="rect">
              <a:avLst/>
            </a:prstGeom>
            <a:solidFill>
              <a:srgbClr val="414455"/>
            </a:solidFill>
            <a:ln w="12700" cap="flat">
              <a:noFill/>
              <a:miter lim="400000"/>
            </a:ln>
            <a:effectLst/>
            <a:extLst>
              <a:ext uri="{C572A759-6A51-4108-AA02-DFA0A04FC94B}"/>
            </a:extLst>
          </p:spPr>
          <p:txBody>
            <a:bodyPr wrap="square" lIns="45719" tIns="45719" rIns="45719" bIns="45719" numCol="1" anchor="t">
              <a:spAutoFit/>
            </a:bodyPr>
            <a:lstStyle>
              <a:lvl1pPr>
                <a:defRPr>
                  <a:solidFill>
                    <a:srgbClr val="FFFFFF"/>
                  </a:solidFill>
                  <a:latin typeface="微软雅黑"/>
                  <a:ea typeface="微软雅黑"/>
                  <a:cs typeface="微软雅黑"/>
                  <a:sym typeface="微软雅黑"/>
                </a:defRPr>
              </a:lvl1pPr>
            </a:lstStyle>
            <a:p>
              <a:pPr>
                <a:buClrTx/>
                <a:buSzTx/>
                <a:buFontTx/>
                <a:buNone/>
              </a:pPr>
              <a:endParaRPr/>
            </a:p>
          </p:txBody>
        </p:sp>
      </p:grpSp>
      <p:sp>
        <p:nvSpPr>
          <p:cNvPr id="35" name="文本框 34"/>
          <p:cNvSpPr txBox="1"/>
          <p:nvPr/>
        </p:nvSpPr>
        <p:spPr>
          <a:xfrm>
            <a:off x="1217074" y="1644787"/>
            <a:ext cx="2852112" cy="12070080"/>
          </a:xfrm>
        </p:spPr>
        <p:txBody>
          <a:bodyPr wrap="square">
            <a:spAutoFit/>
          </a:bodyPr>
          <a:lstStyle/>
          <a:p>
            <a:pPr>
              <a:defRPr sz="1800" b="0" i="0" u="none" strike="noStrike" spc="0" baseline="0">
                <a:ln>
                  <a:noFill/>
                </a:ln>
                <a:solidFill>
                  <a:srgbClr val="000000">
                    <a:alpha val="100000"/>
                  </a:srgbClr>
                </a:solidFill>
                <a:effectLst/>
                <a:latin typeface="Calibri"/>
                <a:ea typeface="Calibri"/>
                <a:cs typeface="+mn-cs"/>
                <a:sym typeface="Calibri"/>
              </a:defRPr>
            </a:pPr>
            <a:r>
              <a:rPr lang="zh-CN" altLang="en-US" dirty="0">
                <a:solidFill>
                  <a:srgbClr val="000000">
                    <a:alpha val="100000"/>
                  </a:srgbClr>
                </a:solidFill>
                <a:latin typeface="宋体"/>
                <a:ea typeface="宋体"/>
              </a:rPr>
              <a:t>训练任务管理模块负责启动、监控和执行深度学习模型的训练任务。</a:t>
            </a:r>
          </a:p>
          <a:p>
            <a:pPr>
              <a:defRPr sz="1800" b="0" i="0" u="none" strike="noStrike" spc="0" baseline="0">
                <a:ln>
                  <a:noFill/>
                </a:ln>
                <a:solidFill>
                  <a:srgbClr val="000000">
                    <a:alpha val="100000"/>
                  </a:srgbClr>
                </a:solidFill>
                <a:effectLst/>
                <a:latin typeface="Calibri"/>
                <a:ea typeface="Calibri"/>
                <a:cs typeface="+mn-cs"/>
                <a:sym typeface="Calibri"/>
              </a:defRPr>
            </a:pPr>
            <a:r>
              <a:rPr lang="zh-CN" altLang="en-US" dirty="0">
                <a:solidFill>
                  <a:srgbClr val="000000">
                    <a:alpha val="100000"/>
                  </a:srgbClr>
                </a:solidFill>
                <a:latin typeface="宋体"/>
                <a:ea typeface="宋体"/>
              </a:rPr>
              <a:t>此模块通过与深度学习框架的集成，完成训练任务的管理与执行，是系统的智能化核心所在。</a:t>
            </a:r>
          </a:p>
          <a:p>
            <a:pPr>
              <a:defRPr sz="1800" b="0" i="0" u="none" strike="noStrike" spc="0" baseline="0">
                <a:ln>
                  <a:noFill/>
                </a:ln>
                <a:solidFill>
                  <a:srgbClr val="000000">
                    <a:alpha val="100000"/>
                  </a:srgbClr>
                </a:solidFill>
                <a:effectLst/>
                <a:latin typeface="Calibri"/>
                <a:ea typeface="Calibri"/>
                <a:cs typeface="+mn-cs"/>
                <a:sym typeface="Calibri"/>
              </a:defRPr>
            </a:pPr>
            <a:endParaRPr lang="zh-CN" altLang="en-US" dirty="0"/>
          </a:p>
        </p:txBody>
      </p:sp>
      <p:sp>
        <p:nvSpPr>
          <p:cNvPr id="36" name="文本框 35"/>
          <p:cNvSpPr txBox="1"/>
          <p:nvPr/>
        </p:nvSpPr>
        <p:spPr>
          <a:xfrm>
            <a:off x="5402517" y="1700916"/>
            <a:ext cx="2796814" cy="10424160"/>
          </a:xfrm>
        </p:spPr>
        <p:txBody>
          <a:bodyPr wrap="square">
            <a:spAutoFit/>
          </a:bodyPr>
          <a:lstStyle/>
          <a:p>
            <a:r>
              <a:rPr lang="zh-CN" altLang="en-US" dirty="0">
                <a:solidFill>
                  <a:srgbClr val="000000">
                    <a:alpha val="100000"/>
                  </a:srgbClr>
                </a:solidFill>
                <a:latin typeface="宋体"/>
                <a:ea typeface="宋体"/>
              </a:rPr>
              <a:t>日志与结果反馈模块是系统的输出模块，主要负责训练过程的实时可视化和训练结果的展示。</a:t>
            </a:r>
          </a:p>
          <a:p>
            <a:r>
              <a:rPr lang="zh-CN" altLang="en-US" dirty="0">
                <a:solidFill>
                  <a:srgbClr val="000000">
                    <a:alpha val="100000"/>
                  </a:srgbClr>
                </a:solidFill>
                <a:latin typeface="宋体"/>
                <a:ea typeface="宋体"/>
              </a:rPr>
              <a:t>通过该模块，用户能够直观地了解训练过程和最终结果，进一步优化模型配置。</a:t>
            </a:r>
          </a:p>
        </p:txBody>
      </p:sp>
      <p:sp>
        <p:nvSpPr>
          <p:cNvPr id="39" name="矩形 32">
            <a:extLst>
              <a:ext uri="{FF2B5EF4-FFF2-40B4-BE49-F238E27FC236}">
                <a16:creationId xmlns:a16="http://schemas.microsoft.com/office/drawing/2014/main" id="{D34A4069-C308-4220-B9F5-F12071BDAF1D}"/>
              </a:ext>
            </a:extLst>
          </p:cNvPr>
          <p:cNvSpPr txBox="1"/>
          <p:nvPr/>
        </p:nvSpPr>
        <p:spPr>
          <a:xfrm>
            <a:off x="6477000" y="176212"/>
            <a:ext cx="810476" cy="307777"/>
          </a:xfrm>
          <a:prstGeom prst="rect">
            <a:avLst/>
          </a:prstGeom>
          <a:ln w="12700">
            <a:miter lim="400000"/>
          </a:ln>
          <a:extLst>
            <a:ext uri="{C572A759-6A51-4108-AA02-DFA0A04FC94B}"/>
          </a:extLst>
        </p:spPr>
        <p:txBody>
          <a:bodyPr wrap="none" lIns="45719" rIns="45719">
            <a:spAutoFit/>
          </a:bodyPr>
          <a:lstStyle>
            <a:lvl1pPr>
              <a:defRPr sz="1400">
                <a:solidFill>
                  <a:srgbClr val="FFFFFF"/>
                </a:solidFill>
                <a:latin typeface="微软雅黑"/>
                <a:ea typeface="微软雅黑"/>
                <a:cs typeface="微软雅黑"/>
                <a:sym typeface="微软雅黑"/>
              </a:defRPr>
            </a:lvl1pPr>
          </a:lstStyle>
          <a:p>
            <a:pPr>
              <a:buClrTx/>
              <a:buSzTx/>
              <a:buFontTx/>
              <a:buNone/>
            </a:pPr>
            <a:r>
              <a:rPr lang="zh-CN" altLang="en-US" dirty="0"/>
              <a:t>模块划分</a:t>
            </a:r>
            <a:endParaRPr dirty="0"/>
          </a:p>
        </p:txBody>
      </p:sp>
      <p:sp>
        <p:nvSpPr>
          <p:cNvPr id="40" name="矩形 33">
            <a:extLst>
              <a:ext uri="{FF2B5EF4-FFF2-40B4-BE49-F238E27FC236}">
                <a16:creationId xmlns:a16="http://schemas.microsoft.com/office/drawing/2014/main" id="{D9C41EBB-CFBC-4386-976D-1CB2275DFE35}"/>
              </a:ext>
            </a:extLst>
          </p:cNvPr>
          <p:cNvSpPr/>
          <p:nvPr/>
        </p:nvSpPr>
        <p:spPr>
          <a:xfrm>
            <a:off x="8564563"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1" name="矩形 34">
            <a:extLst>
              <a:ext uri="{FF2B5EF4-FFF2-40B4-BE49-F238E27FC236}">
                <a16:creationId xmlns:a16="http://schemas.microsoft.com/office/drawing/2014/main" id="{1E07F879-7945-434E-ADC3-1BC38B4AE6E3}"/>
              </a:ext>
            </a:extLst>
          </p:cNvPr>
          <p:cNvSpPr/>
          <p:nvPr/>
        </p:nvSpPr>
        <p:spPr>
          <a:xfrm>
            <a:off x="8329613" y="258763"/>
            <a:ext cx="182563"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2" name="矩形 35">
            <a:extLst>
              <a:ext uri="{FF2B5EF4-FFF2-40B4-BE49-F238E27FC236}">
                <a16:creationId xmlns:a16="http://schemas.microsoft.com/office/drawing/2014/main" id="{B405E7BB-68EB-4B5E-B6CD-FE704304812D}"/>
              </a:ext>
            </a:extLst>
          </p:cNvPr>
          <p:cNvSpPr/>
          <p:nvPr/>
        </p:nvSpPr>
        <p:spPr>
          <a:xfrm>
            <a:off x="8097838" y="258763"/>
            <a:ext cx="184151"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3" name="矩形 36">
            <a:extLst>
              <a:ext uri="{FF2B5EF4-FFF2-40B4-BE49-F238E27FC236}">
                <a16:creationId xmlns:a16="http://schemas.microsoft.com/office/drawing/2014/main" id="{B118D564-C67D-4831-9F7F-ACC86E7DCA7D}"/>
              </a:ext>
            </a:extLst>
          </p:cNvPr>
          <p:cNvSpPr/>
          <p:nvPr/>
        </p:nvSpPr>
        <p:spPr>
          <a:xfrm>
            <a:off x="7624764" y="258763"/>
            <a:ext cx="184150" cy="138113"/>
          </a:xfrm>
          <a:prstGeom prst="rect">
            <a:avLst/>
          </a:prstGeom>
          <a:ln w="6350">
            <a:solidFill>
              <a:srgbClr val="D9D9D9"/>
            </a:solidFill>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4" name="矩形 37">
            <a:extLst>
              <a:ext uri="{FF2B5EF4-FFF2-40B4-BE49-F238E27FC236}">
                <a16:creationId xmlns:a16="http://schemas.microsoft.com/office/drawing/2014/main" id="{A0E32D03-E034-4A66-AF0C-45A7289A3012}"/>
              </a:ext>
            </a:extLst>
          </p:cNvPr>
          <p:cNvSpPr/>
          <p:nvPr/>
        </p:nvSpPr>
        <p:spPr>
          <a:xfrm>
            <a:off x="7866064" y="258763"/>
            <a:ext cx="184150" cy="138113"/>
          </a:xfrm>
          <a:prstGeom prst="rect">
            <a:avLst/>
          </a:prstGeom>
          <a:solidFill>
            <a:srgbClr val="FFFFFF">
              <a:alpha val="80000"/>
            </a:srgbClr>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
        <p:nvSpPr>
          <p:cNvPr id="45" name="矩形 38">
            <a:extLst>
              <a:ext uri="{FF2B5EF4-FFF2-40B4-BE49-F238E27FC236}">
                <a16:creationId xmlns:a16="http://schemas.microsoft.com/office/drawing/2014/main" id="{C8422B13-DC43-450C-B6F2-C4C9322A90BB}"/>
              </a:ext>
            </a:extLst>
          </p:cNvPr>
          <p:cNvSpPr/>
          <p:nvPr/>
        </p:nvSpPr>
        <p:spPr>
          <a:xfrm>
            <a:off x="7383463" y="258763"/>
            <a:ext cx="184151" cy="138113"/>
          </a:xfrm>
          <a:prstGeom prst="rect">
            <a:avLst/>
          </a:prstGeom>
          <a:solidFill>
            <a:srgbClr val="D9D9D9"/>
          </a:solidFill>
          <a:ln w="12700">
            <a:miter lim="400000"/>
          </a:ln>
        </p:spPr>
        <p:txBody>
          <a:bodyPr lIns="45719" rIns="45719" anchor="ctr"/>
          <a:lstStyle/>
          <a:p>
            <a:pPr algn="ctr">
              <a:defRPr sz="1400">
                <a:solidFill>
                  <a:srgbClr val="FFFFFF"/>
                </a:solidFill>
                <a:latin typeface="微软雅黑"/>
                <a:ea typeface="微软雅黑"/>
                <a:cs typeface="微软雅黑"/>
                <a:sym typeface="微软雅黑"/>
              </a:defRPr>
            </a:pPr>
            <a:endParaRPr/>
          </a:p>
        </p:txBody>
      </p:sp>
    </p:spTree>
    <p:extLst>
      <p:ext uri="{BB962C8B-B14F-4D97-AF65-F5344CB8AC3E}">
        <p14:creationId xmlns:p14="http://schemas.microsoft.com/office/powerpoint/2010/main" val="1782448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par>
                          <p:cTn id="5" fill="hold">
                            <p:stCondLst>
                              <p:cond delay="0"/>
                            </p:stCondLst>
                            <p:childTnLst>
                              <p:par>
                                <p:cTn id="6" presetID="2" presetClass="entr" presetSubtype="8" fill="hold" nodeType="afterEffect">
                                  <p:stCondLst>
                                    <p:cond delay="0"/>
                                  </p:stCondLst>
                                  <p:iterate>
                                    <p:tmAbs val="0"/>
                                  </p:iterate>
                                  <p:childTnLst>
                                    <p:set>
                                      <p:cBhvr>
                                        <p:cTn id="7" fill="hold"/>
                                        <p:tgtEl>
                                          <p:spTgt spid="9"/>
                                        </p:tgtEl>
                                        <p:attrNameLst>
                                          <p:attrName>style.visibility</p:attrName>
                                        </p:attrNameLst>
                                      </p:cBhvr>
                                      <p:to>
                                        <p:strVal val="visible"/>
                                      </p:to>
                                    </p:set>
                                    <p:anim calcmode="lin" valueType="num">
                                      <p:cBhvr>
                                        <p:cTn id="8" dur="500" fill="hold"/>
                                        <p:tgtEl>
                                          <p:spTgt spid="9"/>
                                        </p:tgtEl>
                                        <p:attrNameLst>
                                          <p:attrName>ppt_x</p:attrName>
                                        </p:attrNameLst>
                                      </p:cBhvr>
                                      <p:tavLst>
                                        <p:tav tm="0">
                                          <p:val>
                                            <p:strVal val="0-#ppt_w/2"/>
                                          </p:val>
                                        </p:tav>
                                        <p:tav tm="100000">
                                          <p:val>
                                            <p:strVal val="#ppt_x"/>
                                          </p:val>
                                        </p:tav>
                                      </p:tavLst>
                                    </p:anim>
                                    <p:anim calcmode="lin" valueType="num">
                                      <p:cBhvr>
                                        <p:cTn id="9" dur="500" fill="hold"/>
                                        <p:tgtEl>
                                          <p:spTgt spid="9"/>
                                        </p:tgtEl>
                                        <p:attrNameLst>
                                          <p:attrName>ppt_y</p:attrName>
                                        </p:attrNameLst>
                                      </p:cBhvr>
                                      <p:tavLst>
                                        <p:tav tm="0">
                                          <p:val>
                                            <p:strVal val="#ppt_y"/>
                                          </p:val>
                                        </p:tav>
                                        <p:tav tm="100000">
                                          <p:val>
                                            <p:strVal val="#ppt_y"/>
                                          </p:val>
                                        </p:tav>
                                      </p:tavLst>
                                    </p:anim>
                                  </p:childTnLst>
                                </p:cTn>
                              </p:par>
                            </p:childTnLst>
                          </p:cTn>
                        </p:par>
                        <p:par>
                          <p:cTn id="10" fill="hold">
                            <p:stCondLst>
                              <p:cond delay="0"/>
                            </p:stCondLst>
                            <p:childTnLst>
                              <p:par>
                                <p:cTn id="11" presetID="19" presetClass="entr" presetSubtype="10" fill="hold" nodeType="afterEffect">
                                  <p:stCondLst>
                                    <p:cond delay="500"/>
                                  </p:stCondLst>
                                  <p:iterate>
                                    <p:tmAbs val="0"/>
                                  </p:iterate>
                                  <p:childTnLst>
                                    <p:set>
                                      <p:cBhvr>
                                        <p:cTn id="12" fill="hold"/>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fmla="#ppt_w*sin(2.5*pi*$)">
                                          <p:val>
                                            <p:fltVal val="0"/>
                                          </p:val>
                                        </p:tav>
                                        <p:tav tm="100000">
                                          <p:val>
                                            <p:fltVal val="1"/>
                                          </p:val>
                                        </p:tav>
                                      </p:tavLst>
                                    </p:anim>
                                    <p:anim calcmode="lin" valueType="num">
                                      <p:cBhvr>
                                        <p:cTn id="14" dur="500" fill="hold"/>
                                        <p:tgtEl>
                                          <p:spTgt spid="8"/>
                                        </p:tgtEl>
                                        <p:attrNameLst>
                                          <p:attrName>ppt_h</p:attrName>
                                        </p:attrNameLst>
                                      </p:cBhvr>
                                      <p:tavLst>
                                        <p:tav tm="0">
                                          <p:val>
                                            <p:strVal val="#ppt_h"/>
                                          </p:val>
                                        </p:tav>
                                        <p:tav tm="100000">
                                          <p:val>
                                            <p:strVal val="#ppt_h"/>
                                          </p:val>
                                        </p:tav>
                                      </p:tavLst>
                                    </p:anim>
                                  </p:childTnLst>
                                </p:cTn>
                              </p:par>
                            </p:childTnLst>
                          </p:cTn>
                        </p:par>
                        <p:par>
                          <p:cTn id="15" fill="hold">
                            <p:stCondLst>
                              <p:cond delay="0"/>
                            </p:stCondLst>
                            <p:childTnLst>
                              <p:par>
                                <p:cTn id="16" presetID="15" presetClass="entr" presetSubtype="0" fill="hold" nodeType="afterEffect">
                                  <p:stCondLst>
                                    <p:cond delay="0"/>
                                  </p:stCondLst>
                                  <p:iterate>
                                    <p:tmAbs val="0"/>
                                  </p:iterate>
                                  <p:childTnLst>
                                    <p:set>
                                      <p:cBhvr>
                                        <p:cTn id="17" fill="hold"/>
                                        <p:tgtEl>
                                          <p:spTgt spid="14"/>
                                        </p:tgtEl>
                                        <p:attrNameLst>
                                          <p:attrName>style.visibility</p:attrName>
                                        </p:attrNameLst>
                                      </p:cBhvr>
                                      <p:to>
                                        <p:strVal val="visible"/>
                                      </p:to>
                                    </p:set>
                                    <p:anim calcmode="lin" valueType="num">
                                      <p:cBhvr>
                                        <p:cTn id="18" dur="500" fill="hold"/>
                                        <p:tgtEl>
                                          <p:spTgt spid="14"/>
                                        </p:tgtEl>
                                        <p:attrNameLst>
                                          <p:attrName>ppt_w</p:attrName>
                                        </p:attrNameLst>
                                      </p:cBhvr>
                                      <p:tavLst>
                                        <p:tav tm="0">
                                          <p:val>
                                            <p:fltVal val="0"/>
                                          </p:val>
                                        </p:tav>
                                        <p:tav tm="100000">
                                          <p:val>
                                            <p:strVal val="#ppt_w"/>
                                          </p:val>
                                        </p:tav>
                                      </p:tavLst>
                                    </p:anim>
                                    <p:anim calcmode="lin" valueType="num">
                                      <p:cBhvr>
                                        <p:cTn id="19" dur="500" fill="hold"/>
                                        <p:tgtEl>
                                          <p:spTgt spid="14"/>
                                        </p:tgtEl>
                                        <p:attrNameLst>
                                          <p:attrName>ppt_h</p:attrName>
                                        </p:attrNameLst>
                                      </p:cBhvr>
                                      <p:tavLst>
                                        <p:tav tm="0">
                                          <p:val>
                                            <p:fltVal val="0"/>
                                          </p:val>
                                        </p:tav>
                                        <p:tav tm="100000">
                                          <p:val>
                                            <p:strVal val="#ppt_h"/>
                                          </p:val>
                                        </p:tav>
                                      </p:tavLst>
                                    </p:anim>
                                    <p:anim calcmode="lin" valueType="num">
                                      <p:cBhvr>
                                        <p:cTn id="20" dur="500" fill="hold"/>
                                        <p:tgtEl>
                                          <p:spTgt spid="14"/>
                                        </p:tgtEl>
                                        <p:attrNameLst>
                                          <p:attrName>ppt_x</p:attrName>
                                        </p:attrNameLst>
                                      </p:cBhvr>
                                      <p:tavLst>
                                        <p:tav tm="0" fmla="#ppt_x+(cos(-2*pi*(1-$))*-#ppt_x-sin(-2*pi*(1-$))*(1-#ppt_y))*(1-$)">
                                          <p:val>
                                            <p:fltVal val="0"/>
                                          </p:val>
                                        </p:tav>
                                        <p:tav tm="100000">
                                          <p:val>
                                            <p:fltVal val="1"/>
                                          </p:val>
                                        </p:tav>
                                      </p:tavLst>
                                    </p:anim>
                                    <p:anim calcmode="lin" valueType="num">
                                      <p:cBhvr>
                                        <p:cTn id="21" dur="500" fill="hold"/>
                                        <p:tgtEl>
                                          <p:spTgt spid="14"/>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350962"/>
            <a:ext cx="3228975" cy="1187451"/>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
        <p:nvSpPr>
          <p:cNvPr id="3" name="文本框 2"/>
          <p:cNvSpPr txBox="1"/>
          <p:nvPr/>
        </p:nvSpPr>
        <p:spPr>
          <a:xfrm>
            <a:off x="1352549" y="1663700"/>
            <a:ext cx="1605281" cy="601981"/>
          </a:xfrm>
          <a:prstGeom prst="rect">
            <a:avLst/>
          </a:prstGeom>
          <a:ln w="12700">
            <a:miter lim="400000"/>
          </a:ln>
          <a:extLst>
            <a:ext uri="{C572A759-6A51-4108-AA02-DFA0A04FC94B}"/>
          </a:extLst>
        </p:spPr>
        <p:txBody>
          <a:bodyPr wrap="none" lIns="34290" tIns="34290" rIns="34290" bIns="34290">
            <a:spAutoFit/>
          </a:bodyPr>
          <a:lstStyle>
            <a:lvl1pPr>
              <a:defRPr sz="3000" b="1">
                <a:solidFill>
                  <a:srgbClr val="FFFFFF"/>
                </a:solidFill>
                <a:latin typeface="微软雅黑"/>
                <a:ea typeface="微软雅黑"/>
                <a:cs typeface="微软雅黑"/>
                <a:sym typeface="微软雅黑"/>
              </a:defRPr>
            </a:lvl1pPr>
          </a:lstStyle>
          <a:p>
            <a:r>
              <a:t>第三部分</a:t>
            </a:r>
          </a:p>
        </p:txBody>
      </p:sp>
      <p:sp>
        <p:nvSpPr>
          <p:cNvPr id="4" name="文本框 8"/>
          <p:cNvSpPr txBox="1"/>
          <p:nvPr/>
        </p:nvSpPr>
        <p:spPr>
          <a:xfrm>
            <a:off x="3952558" y="1538287"/>
            <a:ext cx="4210050" cy="684803"/>
          </a:xfrm>
          <a:prstGeom prst="rect">
            <a:avLst/>
          </a:prstGeom>
          <a:noFill/>
          <a:ln w="12700" cap="flat">
            <a:noFill/>
            <a:miter lim="400000"/>
          </a:ln>
          <a:effectLst/>
          <a:extLst>
            <a:ext uri="{C572A759-6A51-4108-AA02-DFA0A04FC94B}"/>
          </a:extLst>
        </p:spPr>
        <p:txBody>
          <a:bodyPr wrap="square" lIns="34290" tIns="34290" rIns="34290" bIns="34290" numCol="1" anchor="t">
            <a:spAutoFit/>
          </a:bodyPr>
          <a:lstStyle>
            <a:lvl1pPr>
              <a:defRPr sz="2400" b="1">
                <a:solidFill>
                  <a:srgbClr val="404040"/>
                </a:solidFill>
                <a:latin typeface="微软雅黑"/>
                <a:ea typeface="微软雅黑"/>
                <a:cs typeface="微软雅黑"/>
                <a:sym typeface="微软雅黑"/>
              </a:defRPr>
            </a:lvl1pPr>
          </a:lstStyle>
          <a:p>
            <a:pPr>
              <a:buClrTx/>
              <a:buSzTx/>
              <a:buFontTx/>
              <a:buNone/>
            </a:pPr>
            <a:r>
              <a:rPr lang="zh-CN" altLang="en-US" sz="4000" dirty="0"/>
              <a:t>功能展示</a:t>
            </a:r>
            <a:endParaRPr dirty="0"/>
          </a:p>
        </p:txBody>
      </p:sp>
      <p:sp>
        <p:nvSpPr>
          <p:cNvPr id="5" name="矩形 9"/>
          <p:cNvSpPr/>
          <p:nvPr/>
        </p:nvSpPr>
        <p:spPr>
          <a:xfrm>
            <a:off x="3825875" y="2932113"/>
            <a:ext cx="5319713" cy="200026"/>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
        <p:nvSpPr>
          <p:cNvPr id="6" name="矩形 10"/>
          <p:cNvSpPr/>
          <p:nvPr/>
        </p:nvSpPr>
        <p:spPr>
          <a:xfrm>
            <a:off x="3301999" y="1350962"/>
            <a:ext cx="306390" cy="1187451"/>
          </a:xfrm>
          <a:prstGeom prst="rect">
            <a:avLst/>
          </a:prstGeom>
          <a:solidFill>
            <a:srgbClr val="414455"/>
          </a:solidFill>
          <a:ln w="12700">
            <a:miter lim="400000"/>
          </a:ln>
        </p:spPr>
        <p:txBody>
          <a:bodyPr lIns="45719" rIns="45719" anchor="ctr"/>
          <a:lstStyle/>
          <a:p>
            <a:pPr algn="ctr">
              <a:defRPr>
                <a:solidFill>
                  <a:srgbClr val="FFFFFF"/>
                </a:solidFill>
              </a:defRPr>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par>
                          <p:cTn id="5" fill="hold">
                            <p:stCondLst>
                              <p:cond delay="0"/>
                            </p:stCondLst>
                            <p:childTnLst>
                              <p:par>
                                <p:cTn id="6" presetID="22" presetClass="entr" presetSubtype="8" fill="hold" nodeType="afterEffect">
                                  <p:stCondLst>
                                    <p:cond delay="0"/>
                                  </p:stCondLst>
                                  <p:iterate>
                                    <p:tmAbs val="0"/>
                                  </p:iterate>
                                  <p:childTnLst>
                                    <p:set>
                                      <p:cBhvr>
                                        <p:cTn id="7" fill="hold"/>
                                        <p:tgtEl>
                                          <p:spTgt spid="2"/>
                                        </p:tgtEl>
                                        <p:attrNameLst>
                                          <p:attrName>style.visibility</p:attrName>
                                        </p:attrNameLst>
                                      </p:cBhvr>
                                      <p:to>
                                        <p:strVal val="visible"/>
                                      </p:to>
                                    </p:set>
                                    <p:animEffect transition="in" filter="wipe(left)">
                                      <p:cBhvr>
                                        <p:cTn id="8" dur="500"/>
                                        <p:tgtEl>
                                          <p:spTgt spid="2"/>
                                        </p:tgtEl>
                                      </p:cBhvr>
                                    </p:animEffect>
                                  </p:childTnLst>
                                </p:cTn>
                              </p:par>
                            </p:childTnLst>
                          </p:cTn>
                        </p:par>
                        <p:par>
                          <p:cTn id="9" fill="hold">
                            <p:stCondLst>
                              <p:cond delay="0"/>
                            </p:stCondLst>
                            <p:childTnLst>
                              <p:par>
                                <p:cTn id="10" presetID="2" presetClass="entr" presetSubtype="1" fill="hold" nodeType="afterEffect">
                                  <p:stCondLst>
                                    <p:cond delay="300"/>
                                  </p:stCondLst>
                                  <p:iterate>
                                    <p:tmAbs val="0"/>
                                  </p:iterate>
                                  <p:childTnLst>
                                    <p:set>
                                      <p:cBhvr>
                                        <p:cTn id="11" fill="hold"/>
                                        <p:tgtEl>
                                          <p:spTgt spid="6"/>
                                        </p:tgtEl>
                                        <p:attrNameLst>
                                          <p:attrName>style.visibility</p:attrName>
                                        </p:attrNameLst>
                                      </p:cBhvr>
                                      <p:to>
                                        <p:strVal val="visible"/>
                                      </p:to>
                                    </p:set>
                                    <p:anim calcmode="lin" valueType="num">
                                      <p:cBhvr>
                                        <p:cTn id="12" dur="400" fill="hold"/>
                                        <p:tgtEl>
                                          <p:spTgt spid="6"/>
                                        </p:tgtEl>
                                        <p:attrNameLst>
                                          <p:attrName>ppt_x</p:attrName>
                                        </p:attrNameLst>
                                      </p:cBhvr>
                                      <p:tavLst>
                                        <p:tav tm="0">
                                          <p:val>
                                            <p:strVal val="#ppt_x"/>
                                          </p:val>
                                        </p:tav>
                                        <p:tav tm="100000">
                                          <p:val>
                                            <p:strVal val="#ppt_x"/>
                                          </p:val>
                                        </p:tav>
                                      </p:tavLst>
                                    </p:anim>
                                    <p:anim calcmode="lin" valueType="num">
                                      <p:cBhvr>
                                        <p:cTn id="13" dur="400" fill="hold"/>
                                        <p:tgtEl>
                                          <p:spTgt spid="6"/>
                                        </p:tgtEl>
                                        <p:attrNameLst>
                                          <p:attrName>ppt_y</p:attrName>
                                        </p:attrNameLst>
                                      </p:cBhvr>
                                      <p:tavLst>
                                        <p:tav tm="0">
                                          <p:val>
                                            <p:strVal val="0-#ppt_h/2"/>
                                          </p:val>
                                        </p:tav>
                                        <p:tav tm="100000">
                                          <p:val>
                                            <p:strVal val="#ppt_y"/>
                                          </p:val>
                                        </p:tav>
                                      </p:tavLst>
                                    </p:anim>
                                  </p:childTnLst>
                                </p:cTn>
                              </p:par>
                            </p:childTnLst>
                          </p:cTn>
                        </p:par>
                        <p:par>
                          <p:cTn id="14" fill="hold">
                            <p:stCondLst>
                              <p:cond delay="0"/>
                            </p:stCondLst>
                            <p:childTnLst>
                              <p:par>
                                <p:cTn id="15" presetID="22" presetClass="entr" presetSubtype="8" fill="hold" nodeType="afterEffect">
                                  <p:stCondLst>
                                    <p:cond delay="0"/>
                                  </p:stCondLst>
                                  <p:iterate>
                                    <p:tmAbs val="0"/>
                                  </p:iterate>
                                  <p:childTnLst>
                                    <p:set>
                                      <p:cBhvr>
                                        <p:cTn id="16" fill="hold"/>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主题​​">
      <a:majorFont>
        <a:latin typeface="Helvetica"/>
        <a:ea typeface="Helvetica"/>
        <a:cs typeface="Helvetica"/>
      </a:majorFont>
      <a:minorFont>
        <a:latin typeface="Calibri"/>
        <a:ea typeface="Calibri"/>
        <a:cs typeface="Calibri"/>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默认字体"/>
        <a:ea typeface="默认字体"/>
        <a:cs typeface=""/>
      </a:majorFont>
      <a:minorFont>
        <a:latin typeface="默认字体"/>
        <a:ea typeface="默认字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4.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主题​​">
      <a:majorFont>
        <a:latin typeface="Helvetica"/>
        <a:ea typeface="Helvetica"/>
        <a:cs typeface="Helvetica"/>
      </a:majorFont>
      <a:minorFont>
        <a:latin typeface="Calibri"/>
        <a:ea typeface="Calibri"/>
        <a:cs typeface="Calibri"/>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250</TotalTime>
  <Words>866</Words>
  <Application>Microsoft Office PowerPoint</Application>
  <PresentationFormat>全屏显示(16:9)</PresentationFormat>
  <Paragraphs>69</Paragraphs>
  <Slides>14</Slides>
  <Notes>0</Notes>
  <HiddenSlides>0</HiddenSlides>
  <MMClips>0</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14</vt:i4>
      </vt:variant>
    </vt:vector>
  </HeadingPairs>
  <TitlesOfParts>
    <vt:vector size="26" baseType="lpstr">
      <vt:lpstr>-apple-system</vt:lpstr>
      <vt:lpstr>等线</vt:lpstr>
      <vt:lpstr>等线 Light</vt:lpstr>
      <vt:lpstr>默认字体</vt:lpstr>
      <vt:lpstr>宋体</vt:lpstr>
      <vt:lpstr>微软雅黑</vt:lpstr>
      <vt:lpstr>Arial</vt:lpstr>
      <vt:lpstr>Calibri</vt:lpstr>
      <vt:lpstr>Impact</vt:lpstr>
      <vt:lpstr>Office 主题​​</vt:lpstr>
      <vt:lpstr>2_Office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张宇</cp:lastModifiedBy>
  <cp:revision>154</cp:revision>
  <dcterms:created xsi:type="dcterms:W3CDTF">2024-04-25T11:58:09Z</dcterms:created>
  <dcterms:modified xsi:type="dcterms:W3CDTF">2025-01-05T15:12:06Z</dcterms:modified>
</cp:coreProperties>
</file>